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theme+xml" PartName="/ppt/theme/theme2.xml"/>
  <Override ContentType="application/vnd.openxmlformats-officedocument.theme+xml" PartName="/ppt/theme/theme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1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.xml"/>
  <Override ContentType="application/vnd.openxmlformats-officedocument.presentationml.slideMaster+xml" PartName="/ppt/slideMasters/slideMaster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8.xml"/>
  <Override ContentType="application/vnd.openxmlformats-officedocument.presentationml.notesMaster+xml" PartName="/ppt/notesMasters/notesMaster1.xml"/>
  <Override ContentType="application/vnd.openxmlformats-officedocument.presentationml.viewProps+xml" PartName="/ppt/viewProps5.xml"/>
  <Override ContentType="application/vnd.openxmlformats-officedocument.presentationml.slide+xml" PartName="/ppt/slides/slide10.xml"/>
  <Override ContentType="application/vnd.openxmlformats-officedocument.presentationml.slide+xml" PartName="/ppt/slides/slide8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6.xml"/>
  <Override ContentType="application/vnd.openxmlformats-officedocument.presentationml.slide+xml" PartName="/ppt/slides/slide2.xml"/>
  <Override ContentType="application/vnd.openxmlformats-officedocument.presentationml.slide+xml" PartName="/ppt/slides/slide7.xml"/>
  <Override ContentType="application/vnd.openxmlformats-officedocument.presentationml.slide+xml" PartName="/ppt/slides/slide1.xml"/>
  <Override ContentType="application/vnd.openxmlformats-officedocument.presentationml.slide+xml" PartName="/ppt/slides/slide12.xml"/>
  <Override ContentType="application/vnd.openxmlformats-officedocument.presentationml.slide+xml" PartName="/ppt/slides/slide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presentation.main+xml" PartName="/ppt/presentation.xml"/>
  <Override ContentType="application/vnd.openxmlformats-officedocument.presentationml.presProps+xml" PartName="/ppt/presProps5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5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5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5" Type="http://schemas.openxmlformats.org/officeDocument/2006/relationships/notesMaster" Target="notesMasters/notesMaster1.xml"/><Relationship Id="rId12" Type="http://schemas.openxmlformats.org/officeDocument/2006/relationships/slide" Target="slides/slide12.xml"/><Relationship Id="rId16" Type="http://schemas.openxmlformats.org/officeDocument/2006/relationships/slide" Target="slides/slide6.xml"/><Relationship Id="rId15" Type="http://schemas.openxmlformats.org/officeDocument/2006/relationships/slide" Target="slides/slide5.xml"/><Relationship Id="rId11" Type="http://schemas.openxmlformats.org/officeDocument/2006/relationships/slide" Target="slides/slide11.xml"/><Relationship Id="rId14" Type="http://schemas.openxmlformats.org/officeDocument/2006/relationships/slide" Target="slides/slide4.xml"/><Relationship Id="rId7" Type="http://schemas.openxmlformats.org/officeDocument/2006/relationships/slide" Target="slides/slide2.xml"/><Relationship Id="rId2" Type="http://schemas.openxmlformats.org/officeDocument/2006/relationships/viewProps" Target="viewProps5.xml"/><Relationship Id="rId10" Type="http://schemas.openxmlformats.org/officeDocument/2006/relationships/slide" Target="slides/slide10.xml"/><Relationship Id="rId13" Type="http://schemas.openxmlformats.org/officeDocument/2006/relationships/slide" Target="slides/slide3.xml"/><Relationship Id="rId8" Type="http://schemas.openxmlformats.org/officeDocument/2006/relationships/slide" Target="slides/slide8.xml"/><Relationship Id="rId17" Type="http://schemas.openxmlformats.org/officeDocument/2006/relationships/slide" Target="slides/slide7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9.xml"/><Relationship Id="rId3" Type="http://schemas.openxmlformats.org/officeDocument/2006/relationships/presProps" Target="presProps5.xml"/><Relationship Id="rId6" Type="http://schemas.openxmlformats.org/officeDocument/2006/relationships/slide" Target="slides/slide1.xml"/><Relationship Id="rId1" Type="http://schemas.openxmlformats.org/officeDocument/2006/relationships/theme" Target="theme/them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n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1" name="Google Shape;71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9" name="Google Shape;119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91" name="Shape 3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92" name="Google Shape;3492;g31d90d40e9874321_2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493" name="Google Shape;3493;g31d90d40e9874321_2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09" name="Shape 37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10" name="Google Shape;3710;g31d90d40e9874321_8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711" name="Google Shape;3711;g31d90d40e9874321_8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26" name="Shape 39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7" name="Google Shape;3927;g31d90d40e9874321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928" name="Google Shape;3928;g31d90d40e9874321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384cf02ef70e908f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384cf02ef70e908f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75" name="Shape 7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6" name="Google Shape;776;g63d1dd42b636e25f_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77" name="Google Shape;777;g63d1dd42b636e25f_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92" name="Shape 9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" name="Google Shape;993;g63d1dd42b636e25f_2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94" name="Google Shape;994;g63d1dd42b636e25f_2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0" name="Shape 12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1" name="Google Shape;1211;g63d1dd42b636e25f_70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212" name="Google Shape;1212;g63d1dd42b636e25f_7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28" name="Shape 14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9" name="Google Shape;1429;g63d1dd42b636e25f_9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30" name="Google Shape;1430;g63d1dd42b636e25f_9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80" name="Shape 24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1" name="Google Shape;2481;g2baa4a5b679e4343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482" name="Google Shape;2482;g2baa4a5b679e4343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50" name="Shape 30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1" name="Google Shape;3051;g31d90d40e9874321_4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052" name="Google Shape;3052;g31d90d40e9874321_4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70" name="Shape 32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1" name="Google Shape;3271;g31d90d40e9874321_6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272" name="Google Shape;3272;g31d90d40e9874321_6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elfolie" type="title">
  <p:cSld name="TITLE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rt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rt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rt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rt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rt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rt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rt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rt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78" name="Google Shape;78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79" name="Google Shape;79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Große Zahl">
  <p:cSld name="BIG_NUMBER"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rt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rt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rt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rt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rt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rt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rt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rt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113" name="Google Shape;113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14" name="Google Shape;114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Leer" type="blank">
  <p:cSld name="BLANK"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Abschnittsüberschrift" type="secHead">
  <p:cSld name="SECTION_HEADER"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rt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rt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rt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rt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rt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rt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rt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rt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82" name="Google Shape;82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el und Textkorpus" type="tx">
  <p:cSld name="TITLE_AND_BODY"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85" name="Google Shape;85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86" name="Google Shape;86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el und zwei Spalten" type="twoColTx">
  <p:cSld name="TITLE_AND_TWO_COLUMNS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89" name="Google Shape;89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90" name="Google Shape;90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91" name="Google Shape;91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Nur Titel" type="titleOnly">
  <p:cSld name="TITLE_ONLY"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4" name="Google Shape;94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Einspaltiger Text">
  <p:cSld name="ONE_COLUMN_TEXT"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97" name="Google Shape;97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98" name="Google Shape;98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Hauptpunkt">
  <p:cSld name="MAIN_POINT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101" name="Google Shape;101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Abschnittsüberschrift und -beschreibung">
  <p:cSld name="SECTION_TITLE_AND_DESCRIPTION"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" name="Google Shape;104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105" name="Google Shape;105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106" name="Google Shape;106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07" name="Google Shape;107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Untertitel">
  <p:cSld name="CAPTION_ONLY"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110" name="Google Shape;110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2" Type="http://schemas.openxmlformats.org/officeDocument/2006/relationships/slideLayout" Target="../slideLayouts/slideLayout2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12" Type="http://schemas.openxmlformats.org/officeDocument/2006/relationships/theme" Target="../theme/theme2.xml"/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7" Type="http://schemas.openxmlformats.org/officeDocument/2006/relationships/slideLayout" Target="../slideLayouts/slideLayout7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4" name="Google Shape;74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75" name="Google Shape;75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 algn="r">
              <a:buNone/>
              <a:defRPr sz="1000">
                <a:solidFill>
                  <a:schemeClr val="dk2"/>
                </a:solidFill>
              </a:defRPr>
            </a:lvl1pPr>
            <a:lvl2pPr lvl="1" rtl="0" algn="r">
              <a:buNone/>
              <a:defRPr sz="1000">
                <a:solidFill>
                  <a:schemeClr val="dk2"/>
                </a:solidFill>
              </a:defRPr>
            </a:lvl2pPr>
            <a:lvl3pPr lvl="2" rtl="0" algn="r">
              <a:buNone/>
              <a:defRPr sz="1000">
                <a:solidFill>
                  <a:schemeClr val="dk2"/>
                </a:solidFill>
              </a:defRPr>
            </a:lvl3pPr>
            <a:lvl4pPr lvl="3" rtl="0" algn="r">
              <a:buNone/>
              <a:defRPr sz="1000">
                <a:solidFill>
                  <a:schemeClr val="dk2"/>
                </a:solidFill>
              </a:defRPr>
            </a:lvl4pPr>
            <a:lvl5pPr lvl="4" rtl="0" algn="r">
              <a:buNone/>
              <a:defRPr sz="1000">
                <a:solidFill>
                  <a:schemeClr val="dk2"/>
                </a:solidFill>
              </a:defRPr>
            </a:lvl5pPr>
            <a:lvl6pPr lvl="5" rtl="0" algn="r">
              <a:buNone/>
              <a:defRPr sz="1000">
                <a:solidFill>
                  <a:schemeClr val="dk2"/>
                </a:solidFill>
              </a:defRPr>
            </a:lvl6pPr>
            <a:lvl7pPr lvl="6" rtl="0" algn="r">
              <a:buNone/>
              <a:defRPr sz="1000">
                <a:solidFill>
                  <a:schemeClr val="dk2"/>
                </a:solidFill>
              </a:defRPr>
            </a:lvl7pPr>
            <a:lvl8pPr lvl="7" rtl="0" algn="r">
              <a:buNone/>
              <a:defRPr sz="1000">
                <a:solidFill>
                  <a:schemeClr val="dk2"/>
                </a:solidFill>
              </a:defRPr>
            </a:lvl8pPr>
            <a:lvl9pPr lvl="8" rtl="0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1.xml"/></Relationships>
</file>

<file path=ppt/slides/_rels/slide12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1.xml"/></Relationships>
</file>

<file path=ppt/slides/_rels/slide8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1.xml"/></Relationships>
</file>

<file path=ppt/slides/_rels/slide9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Codespeicher</a:t>
            </a:r>
            <a:endParaRPr/>
          </a:p>
        </p:txBody>
      </p:sp>
      <p:sp>
        <p:nvSpPr>
          <p:cNvPr id="122" name="Google Shape;122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ROM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94" name="Shape 3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95" name="Google Shape;3495;p4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96" name="Google Shape;3496;p4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97" name="Google Shape;3497;p4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498" name="Google Shape;3498;p4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499" name="Google Shape;3499;p4"/>
          <p:cNvCxnSpPr>
            <a:stCxn id="3500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501" name="Google Shape;3501;p4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02" name="Google Shape;3502;p4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503" name="Google Shape;3503;p4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3500" name="Google Shape;3500;p4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04" name="Google Shape;3504;p4"/>
            <p:cNvCxnSpPr>
              <a:endCxn id="3505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506" name="Google Shape;3506;p4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05" name="Google Shape;3505;p4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07" name="Google Shape;3507;p4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08" name="Google Shape;3508;p4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09" name="Google Shape;3509;p4"/>
            <p:cNvCxnSpPr>
              <a:endCxn id="3506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10" name="Google Shape;3510;p4"/>
            <p:cNvCxnSpPr>
              <a:endCxn id="3507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11" name="Google Shape;3511;p4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12" name="Google Shape;3512;p4"/>
            <p:cNvCxnSpPr>
              <a:stCxn id="3506" idx="3"/>
              <a:endCxn id="3506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13" name="Google Shape;3513;p4"/>
            <p:cNvCxnSpPr>
              <a:stCxn id="3505" idx="3"/>
              <a:endCxn id="3505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14" name="Google Shape;3514;p4"/>
            <p:cNvCxnSpPr>
              <a:stCxn id="3507" idx="3"/>
              <a:endCxn id="3507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15" name="Google Shape;3515;p4"/>
            <p:cNvCxnSpPr>
              <a:stCxn id="3508" idx="3"/>
              <a:endCxn id="3508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16" name="Google Shape;3516;p4"/>
            <p:cNvCxnSpPr>
              <a:stCxn id="3500" idx="3"/>
              <a:endCxn id="3517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517" name="Google Shape;3517;p4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518" name="Google Shape;3518;p4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3519" name="Google Shape;3519;p4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20" name="Google Shape;3520;p4"/>
            <p:cNvCxnSpPr>
              <a:endCxn id="3521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522" name="Google Shape;3522;p4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21" name="Google Shape;3521;p4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23" name="Google Shape;3523;p4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24" name="Google Shape;3524;p4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25" name="Google Shape;3525;p4"/>
            <p:cNvCxnSpPr>
              <a:endCxn id="3522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26" name="Google Shape;3526;p4"/>
            <p:cNvCxnSpPr>
              <a:endCxn id="3523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27" name="Google Shape;3527;p4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28" name="Google Shape;3528;p4"/>
            <p:cNvCxnSpPr>
              <a:stCxn id="3522" idx="3"/>
              <a:endCxn id="3522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29" name="Google Shape;3529;p4"/>
            <p:cNvCxnSpPr>
              <a:stCxn id="3521" idx="3"/>
              <a:endCxn id="3521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30" name="Google Shape;3530;p4"/>
            <p:cNvCxnSpPr>
              <a:stCxn id="3523" idx="3"/>
              <a:endCxn id="3523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31" name="Google Shape;3531;p4"/>
            <p:cNvCxnSpPr>
              <a:stCxn id="3524" idx="3"/>
              <a:endCxn id="3524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32" name="Google Shape;3532;p4"/>
            <p:cNvCxnSpPr>
              <a:stCxn id="3519" idx="3"/>
              <a:endCxn id="3533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533" name="Google Shape;3533;p4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534" name="Google Shape;3534;p4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3535" name="Google Shape;3535;p4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36" name="Google Shape;3536;p4"/>
            <p:cNvCxnSpPr>
              <a:endCxn id="3537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538" name="Google Shape;3538;p4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37" name="Google Shape;3537;p4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39" name="Google Shape;3539;p4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40" name="Google Shape;3540;p4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41" name="Google Shape;3541;p4"/>
            <p:cNvCxnSpPr>
              <a:endCxn id="3538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42" name="Google Shape;3542;p4"/>
            <p:cNvCxnSpPr>
              <a:endCxn id="3539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43" name="Google Shape;3543;p4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44" name="Google Shape;3544;p4"/>
            <p:cNvCxnSpPr>
              <a:stCxn id="3538" idx="3"/>
              <a:endCxn id="3538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45" name="Google Shape;3545;p4"/>
            <p:cNvCxnSpPr>
              <a:stCxn id="3537" idx="3"/>
              <a:endCxn id="3537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46" name="Google Shape;3546;p4"/>
            <p:cNvCxnSpPr>
              <a:stCxn id="3539" idx="3"/>
              <a:endCxn id="3539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47" name="Google Shape;3547;p4"/>
            <p:cNvCxnSpPr>
              <a:stCxn id="3540" idx="3"/>
              <a:endCxn id="3540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548" name="Google Shape;3548;p4"/>
            <p:cNvCxnSpPr>
              <a:stCxn id="3535" idx="3"/>
              <a:endCxn id="3549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549" name="Google Shape;3549;p4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550" name="Google Shape;3550;p4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3551" name="Google Shape;3551;p4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52" name="Google Shape;3552;p4"/>
            <p:cNvCxnSpPr>
              <a:endCxn id="3506" idx="1"/>
            </p:cNvCxnSpPr>
            <p:nvPr/>
          </p:nvCxnSpPr>
          <p:spPr>
            <a:xfrm flipH="1" rot="10800000">
              <a:off x="4349132" y="426633"/>
              <a:ext cx="1213200" cy="491700"/>
            </a:xfrm>
            <a:prstGeom prst="bentConnector3">
              <a:avLst>
                <a:gd fmla="val 23572" name="adj1"/>
              </a:avLst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53" name="Google Shape;3553;p4"/>
            <p:cNvCxnSpPr>
              <a:endCxn id="3505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54" name="Google Shape;3554;p4"/>
            <p:cNvCxnSpPr>
              <a:stCxn id="3507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55" name="Google Shape;3555;p4"/>
            <p:cNvCxnSpPr>
              <a:stCxn id="3508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56" name="Google Shape;3556;p4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57" name="Google Shape;3557;p4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558" name="Google Shape;3558;p4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3559" name="Google Shape;3559;p4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3560" name="Google Shape;3560;p4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561" name="Google Shape;3561;p4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562" name="Google Shape;3562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63" name="Google Shape;3563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564" name="Google Shape;3564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565" name="Google Shape;3565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566" name="Google Shape;3566;p4"/>
                  <p:cNvCxnSpPr>
                    <a:stCxn id="356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67" name="Google Shape;3567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68" name="Google Shape;3568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569" name="Google Shape;3569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570" name="Google Shape;3570;p4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571" name="Google Shape;3571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72" name="Google Shape;3572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573" name="Google Shape;3573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574" name="Google Shape;3574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575" name="Google Shape;3575;p4"/>
                  <p:cNvCxnSpPr>
                    <a:stCxn id="357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76" name="Google Shape;3576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77" name="Google Shape;3577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578" name="Google Shape;3578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579" name="Google Shape;3579;p4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580" name="Google Shape;3580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81" name="Google Shape;3581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582" name="Google Shape;3582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583" name="Google Shape;3583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584" name="Google Shape;3584;p4"/>
                  <p:cNvCxnSpPr>
                    <a:stCxn id="358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85" name="Google Shape;3585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86" name="Google Shape;3586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587" name="Google Shape;3587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588" name="Google Shape;3588;p4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589" name="Google Shape;3589;p4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590" name="Google Shape;3590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91" name="Google Shape;3591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592" name="Google Shape;3592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593" name="Google Shape;3593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594" name="Google Shape;3594;p4"/>
                  <p:cNvCxnSpPr>
                    <a:stCxn id="359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95" name="Google Shape;3595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596" name="Google Shape;3596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597" name="Google Shape;3597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598" name="Google Shape;3598;p4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599" name="Google Shape;3599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00" name="Google Shape;3600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01" name="Google Shape;3601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02" name="Google Shape;3602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03" name="Google Shape;3603;p4"/>
                  <p:cNvCxnSpPr>
                    <a:stCxn id="360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04" name="Google Shape;3604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05" name="Google Shape;3605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06" name="Google Shape;3606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607" name="Google Shape;3607;p4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08" name="Google Shape;3608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09" name="Google Shape;3609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10" name="Google Shape;3610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11" name="Google Shape;3611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12" name="Google Shape;3612;p4"/>
                  <p:cNvCxnSpPr>
                    <a:stCxn id="361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13" name="Google Shape;3613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14" name="Google Shape;3614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15" name="Google Shape;3615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616" name="Google Shape;3616;p4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617" name="Google Shape;3617;p4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18" name="Google Shape;3618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19" name="Google Shape;3619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20" name="Google Shape;3620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21" name="Google Shape;3621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22" name="Google Shape;3622;p4"/>
                  <p:cNvCxnSpPr>
                    <a:stCxn id="362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23" name="Google Shape;3623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24" name="Google Shape;3624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25" name="Google Shape;3625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626" name="Google Shape;3626;p4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27" name="Google Shape;3627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28" name="Google Shape;3628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29" name="Google Shape;3629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30" name="Google Shape;3630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31" name="Google Shape;3631;p4"/>
                  <p:cNvCxnSpPr>
                    <a:stCxn id="363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32" name="Google Shape;3632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33" name="Google Shape;3633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34" name="Google Shape;3634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635" name="Google Shape;3635;p4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36" name="Google Shape;3636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37" name="Google Shape;3637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38" name="Google Shape;3638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39" name="Google Shape;3639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40" name="Google Shape;3640;p4"/>
                  <p:cNvCxnSpPr>
                    <a:stCxn id="363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41" name="Google Shape;3641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42" name="Google Shape;3642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43" name="Google Shape;3643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644" name="Google Shape;3644;p4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645" name="Google Shape;3645;p4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46" name="Google Shape;3646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47" name="Google Shape;3647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48" name="Google Shape;3648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49" name="Google Shape;3649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50" name="Google Shape;3650;p4"/>
                  <p:cNvCxnSpPr>
                    <a:stCxn id="364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51" name="Google Shape;3651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52" name="Google Shape;3652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53" name="Google Shape;3653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654" name="Google Shape;3654;p4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55" name="Google Shape;3655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56" name="Google Shape;3656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57" name="Google Shape;3657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58" name="Google Shape;3658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59" name="Google Shape;3659;p4"/>
                  <p:cNvCxnSpPr>
                    <a:stCxn id="365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60" name="Google Shape;3660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61" name="Google Shape;3661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62" name="Google Shape;3662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663" name="Google Shape;3663;p4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64" name="Google Shape;3664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65" name="Google Shape;3665;p4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66" name="Google Shape;3666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67" name="Google Shape;3667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68" name="Google Shape;3668;p4"/>
                  <p:cNvCxnSpPr>
                    <a:stCxn id="366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69" name="Google Shape;3669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670" name="Google Shape;3670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671" name="Google Shape;3671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3672" name="Google Shape;3672;p4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3673" name="Google Shape;3673;p4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674" name="Google Shape;3674;p4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675" name="Google Shape;3675;p4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3676" name="Google Shape;3676;p4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677" name="Google Shape;3677;p4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678" name="Google Shape;3678;p4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3679" name="Google Shape;3679;p4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680" name="Google Shape;3680;p4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681" name="Google Shape;3681;p4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3682" name="Google Shape;3682;p4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683" name="Google Shape;3683;p4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3684" name="Google Shape;3684;p4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5" name="Google Shape;3685;p4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6" name="Google Shape;3686;p4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7" name="Google Shape;3687;p4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8" name="Google Shape;3688;p4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9" name="Google Shape;3689;p4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90" name="Google Shape;3690;p4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91" name="Google Shape;3691;p4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692" name="Google Shape;3692;p4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3693" name="Google Shape;3693;p4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3694" name="Google Shape;3694;p4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695" name="Google Shape;3695;p4"/>
              <p:cNvCxnSpPr>
                <a:stCxn id="3500" idx="3"/>
                <a:endCxn id="3694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696" name="Google Shape;3696;p4"/>
              <p:cNvCxnSpPr>
                <a:stCxn id="3694" idx="1"/>
                <a:endCxn id="369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697" name="Google Shape;3697;p4"/>
              <p:cNvCxnSpPr>
                <a:stCxn id="3694" idx="7"/>
                <a:endCxn id="369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698" name="Google Shape;3698;p4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3699" name="Google Shape;3699;p4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700" name="Google Shape;3700;p4"/>
              <p:cNvCxnSpPr>
                <a:endCxn id="369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701" name="Google Shape;3701;p4"/>
              <p:cNvCxnSpPr>
                <a:stCxn id="3699" idx="1"/>
                <a:endCxn id="369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702" name="Google Shape;3702;p4"/>
              <p:cNvCxnSpPr>
                <a:stCxn id="3699" idx="7"/>
                <a:endCxn id="369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703" name="Google Shape;3703;p4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3704" name="Google Shape;3704;p4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705" name="Google Shape;3705;p4"/>
              <p:cNvCxnSpPr>
                <a:endCxn id="370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706" name="Google Shape;3706;p4"/>
              <p:cNvCxnSpPr>
                <a:stCxn id="3704" idx="1"/>
                <a:endCxn id="370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707" name="Google Shape;3707;p4"/>
              <p:cNvCxnSpPr>
                <a:stCxn id="3704" idx="7"/>
                <a:endCxn id="370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3708" name="Google Shape;3708;p4"/>
          <p:cNvSpPr/>
          <p:nvPr/>
        </p:nvSpPr>
        <p:spPr>
          <a:xfrm>
            <a:off x="49650" y="342399"/>
            <a:ext cx="2340600" cy="2440200"/>
          </a:xfrm>
          <a:prstGeom prst="wedgeRoundRectCallout">
            <a:avLst>
              <a:gd fmla="val 67804" name="adj1"/>
              <a:gd fmla="val -37086" name="adj2"/>
              <a:gd fmla="val 0" name="adj3"/>
            </a:avLst>
          </a:prstGeom>
          <a:solidFill>
            <a:srgbClr val="FFF2CC"/>
          </a:solidFill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8 Schalter (nur 3 gezeichnet) bilden 1 Byte im ROM (Codespeicher)</a:t>
            </a:r>
            <a:endParaRPr sz="20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12" name="Shape 37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13" name="Google Shape;3713;p5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14" name="Google Shape;3714;p5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15" name="Google Shape;3715;p5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716" name="Google Shape;3716;p5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717" name="Google Shape;3717;p5"/>
          <p:cNvCxnSpPr>
            <a:stCxn id="3718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719" name="Google Shape;3719;p5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20" name="Google Shape;3720;p5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21" name="Google Shape;3721;p5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3718" name="Google Shape;3718;p5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22" name="Google Shape;3722;p5"/>
            <p:cNvCxnSpPr>
              <a:endCxn id="3723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724" name="Google Shape;3724;p5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3" name="Google Shape;3723;p5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5" name="Google Shape;3725;p5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6" name="Google Shape;3726;p5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27" name="Google Shape;3727;p5"/>
            <p:cNvCxnSpPr>
              <a:endCxn id="3724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28" name="Google Shape;3728;p5"/>
            <p:cNvCxnSpPr>
              <a:endCxn id="3725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29" name="Google Shape;3729;p5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30" name="Google Shape;3730;p5"/>
            <p:cNvCxnSpPr>
              <a:stCxn id="3724" idx="3"/>
              <a:endCxn id="3724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31" name="Google Shape;3731;p5"/>
            <p:cNvCxnSpPr>
              <a:stCxn id="3723" idx="3"/>
              <a:endCxn id="3723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32" name="Google Shape;3732;p5"/>
            <p:cNvCxnSpPr>
              <a:stCxn id="3725" idx="3"/>
              <a:endCxn id="3725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33" name="Google Shape;3733;p5"/>
            <p:cNvCxnSpPr>
              <a:stCxn id="3726" idx="3"/>
              <a:endCxn id="3726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34" name="Google Shape;3734;p5"/>
            <p:cNvCxnSpPr>
              <a:stCxn id="3718" idx="3"/>
              <a:endCxn id="3735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735" name="Google Shape;3735;p5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736" name="Google Shape;3736;p5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3737" name="Google Shape;3737;p5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38" name="Google Shape;3738;p5"/>
            <p:cNvCxnSpPr>
              <a:endCxn id="3739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740" name="Google Shape;3740;p5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39" name="Google Shape;3739;p5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41" name="Google Shape;3741;p5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42" name="Google Shape;3742;p5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43" name="Google Shape;3743;p5"/>
            <p:cNvCxnSpPr>
              <a:endCxn id="3740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44" name="Google Shape;3744;p5"/>
            <p:cNvCxnSpPr>
              <a:endCxn id="3741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45" name="Google Shape;3745;p5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46" name="Google Shape;3746;p5"/>
            <p:cNvCxnSpPr>
              <a:stCxn id="3740" idx="3"/>
              <a:endCxn id="3740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47" name="Google Shape;3747;p5"/>
            <p:cNvCxnSpPr>
              <a:stCxn id="3739" idx="3"/>
              <a:endCxn id="3739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48" name="Google Shape;3748;p5"/>
            <p:cNvCxnSpPr>
              <a:stCxn id="3741" idx="3"/>
              <a:endCxn id="3741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49" name="Google Shape;3749;p5"/>
            <p:cNvCxnSpPr>
              <a:stCxn id="3742" idx="3"/>
              <a:endCxn id="3742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50" name="Google Shape;3750;p5"/>
            <p:cNvCxnSpPr>
              <a:stCxn id="3737" idx="3"/>
              <a:endCxn id="3751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751" name="Google Shape;3751;p5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752" name="Google Shape;3752;p5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3753" name="Google Shape;3753;p5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54" name="Google Shape;3754;p5"/>
            <p:cNvCxnSpPr>
              <a:endCxn id="3755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756" name="Google Shape;3756;p5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55" name="Google Shape;3755;p5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57" name="Google Shape;3757;p5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58" name="Google Shape;3758;p5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59" name="Google Shape;3759;p5"/>
            <p:cNvCxnSpPr>
              <a:endCxn id="3756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60" name="Google Shape;3760;p5"/>
            <p:cNvCxnSpPr>
              <a:endCxn id="3757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61" name="Google Shape;3761;p5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62" name="Google Shape;3762;p5"/>
            <p:cNvCxnSpPr>
              <a:stCxn id="3756" idx="3"/>
              <a:endCxn id="3756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63" name="Google Shape;3763;p5"/>
            <p:cNvCxnSpPr>
              <a:stCxn id="3755" idx="3"/>
              <a:endCxn id="3755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64" name="Google Shape;3764;p5"/>
            <p:cNvCxnSpPr>
              <a:stCxn id="3757" idx="3"/>
              <a:endCxn id="3757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65" name="Google Shape;3765;p5"/>
            <p:cNvCxnSpPr>
              <a:stCxn id="3758" idx="3"/>
              <a:endCxn id="3758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766" name="Google Shape;3766;p5"/>
            <p:cNvCxnSpPr>
              <a:stCxn id="3753" idx="3"/>
              <a:endCxn id="3767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767" name="Google Shape;3767;p5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768" name="Google Shape;3768;p5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3769" name="Google Shape;3769;p5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70" name="Google Shape;3770;p5"/>
            <p:cNvCxnSpPr>
              <a:endCxn id="3724" idx="1"/>
            </p:cNvCxnSpPr>
            <p:nvPr/>
          </p:nvCxnSpPr>
          <p:spPr>
            <a:xfrm flipH="1" rot="10800000">
              <a:off x="4349132" y="426633"/>
              <a:ext cx="1213200" cy="491700"/>
            </a:xfrm>
            <a:prstGeom prst="bentConnector3">
              <a:avLst>
                <a:gd fmla="val 23572" name="adj1"/>
              </a:avLst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71" name="Google Shape;3771;p5"/>
            <p:cNvCxnSpPr>
              <a:endCxn id="3723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72" name="Google Shape;3772;p5"/>
            <p:cNvCxnSpPr>
              <a:stCxn id="3725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73" name="Google Shape;3773;p5"/>
            <p:cNvCxnSpPr>
              <a:stCxn id="3726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74" name="Google Shape;3774;p5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775" name="Google Shape;3775;p5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776" name="Google Shape;3776;p5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3777" name="Google Shape;3777;p5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3778" name="Google Shape;3778;p5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779" name="Google Shape;3779;p5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780" name="Google Shape;3780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781" name="Google Shape;3781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782" name="Google Shape;3782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783" name="Google Shape;3783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784" name="Google Shape;3784;p5"/>
                  <p:cNvCxnSpPr>
                    <a:stCxn id="378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785" name="Google Shape;3785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786" name="Google Shape;3786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787" name="Google Shape;3787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788" name="Google Shape;3788;p5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789" name="Google Shape;3789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790" name="Google Shape;3790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791" name="Google Shape;3791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792" name="Google Shape;3792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793" name="Google Shape;3793;p5"/>
                  <p:cNvCxnSpPr>
                    <a:stCxn id="379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794" name="Google Shape;3794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795" name="Google Shape;3795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796" name="Google Shape;3796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797" name="Google Shape;3797;p5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798" name="Google Shape;3798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799" name="Google Shape;3799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00" name="Google Shape;3800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01" name="Google Shape;3801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02" name="Google Shape;3802;p5"/>
                  <p:cNvCxnSpPr>
                    <a:stCxn id="380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03" name="Google Shape;3803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04" name="Google Shape;3804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05" name="Google Shape;3805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806" name="Google Shape;3806;p5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807" name="Google Shape;3807;p5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08" name="Google Shape;3808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09" name="Google Shape;3809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10" name="Google Shape;3810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11" name="Google Shape;3811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12" name="Google Shape;3812;p5"/>
                  <p:cNvCxnSpPr>
                    <a:stCxn id="381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13" name="Google Shape;3813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14" name="Google Shape;3814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15" name="Google Shape;3815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16" name="Google Shape;3816;p5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17" name="Google Shape;3817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18" name="Google Shape;3818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19" name="Google Shape;3819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20" name="Google Shape;3820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21" name="Google Shape;3821;p5"/>
                  <p:cNvCxnSpPr>
                    <a:stCxn id="382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22" name="Google Shape;3822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23" name="Google Shape;3823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24" name="Google Shape;3824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25" name="Google Shape;3825;p5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26" name="Google Shape;3826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27" name="Google Shape;3827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28" name="Google Shape;3828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29" name="Google Shape;3829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30" name="Google Shape;3830;p5"/>
                  <p:cNvCxnSpPr>
                    <a:stCxn id="382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31" name="Google Shape;3831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32" name="Google Shape;3832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33" name="Google Shape;3833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834" name="Google Shape;3834;p5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835" name="Google Shape;3835;p5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36" name="Google Shape;3836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37" name="Google Shape;3837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38" name="Google Shape;3838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39" name="Google Shape;3839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40" name="Google Shape;3840;p5"/>
                  <p:cNvCxnSpPr>
                    <a:stCxn id="383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41" name="Google Shape;3841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42" name="Google Shape;3842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43" name="Google Shape;3843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44" name="Google Shape;3844;p5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45" name="Google Shape;3845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46" name="Google Shape;3846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47" name="Google Shape;3847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48" name="Google Shape;3848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49" name="Google Shape;3849;p5"/>
                  <p:cNvCxnSpPr>
                    <a:stCxn id="384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50" name="Google Shape;3850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51" name="Google Shape;3851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52" name="Google Shape;3852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53" name="Google Shape;3853;p5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54" name="Google Shape;3854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55" name="Google Shape;3855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56" name="Google Shape;3856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57" name="Google Shape;3857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58" name="Google Shape;3858;p5"/>
                  <p:cNvCxnSpPr>
                    <a:stCxn id="385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59" name="Google Shape;3859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60" name="Google Shape;3860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61" name="Google Shape;3861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862" name="Google Shape;3862;p5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863" name="Google Shape;3863;p5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64" name="Google Shape;3864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65" name="Google Shape;3865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66" name="Google Shape;3866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67" name="Google Shape;3867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68" name="Google Shape;3868;p5"/>
                  <p:cNvCxnSpPr>
                    <a:stCxn id="386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69" name="Google Shape;3869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70" name="Google Shape;3870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71" name="Google Shape;3871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72" name="Google Shape;3872;p5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73" name="Google Shape;3873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74" name="Google Shape;3874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75" name="Google Shape;3875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76" name="Google Shape;3876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77" name="Google Shape;3877;p5"/>
                  <p:cNvCxnSpPr>
                    <a:stCxn id="387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78" name="Google Shape;3878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79" name="Google Shape;3879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80" name="Google Shape;3880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81" name="Google Shape;3881;p5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82" name="Google Shape;3882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83" name="Google Shape;3883;p5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84" name="Google Shape;3884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85" name="Google Shape;3885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86" name="Google Shape;3886;p5"/>
                  <p:cNvCxnSpPr>
                    <a:stCxn id="388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87" name="Google Shape;3887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888" name="Google Shape;3888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889" name="Google Shape;3889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3890" name="Google Shape;3890;p5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3891" name="Google Shape;3891;p5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892" name="Google Shape;3892;p5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893" name="Google Shape;3893;p5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3894" name="Google Shape;3894;p5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895" name="Google Shape;3895;p5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896" name="Google Shape;3896;p5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3897" name="Google Shape;3897;p5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898" name="Google Shape;3898;p5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899" name="Google Shape;3899;p5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3900" name="Google Shape;3900;p5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901" name="Google Shape;3901;p5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3902" name="Google Shape;3902;p5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3" name="Google Shape;3903;p5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4" name="Google Shape;3904;p5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5" name="Google Shape;3905;p5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6" name="Google Shape;3906;p5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7" name="Google Shape;3907;p5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8" name="Google Shape;3908;p5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9" name="Google Shape;3909;p5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910" name="Google Shape;3910;p5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3911" name="Google Shape;3911;p5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3912" name="Google Shape;3912;p5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913" name="Google Shape;3913;p5"/>
              <p:cNvCxnSpPr>
                <a:stCxn id="3718" idx="3"/>
                <a:endCxn id="3912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914" name="Google Shape;3914;p5"/>
              <p:cNvCxnSpPr>
                <a:stCxn id="3912" idx="1"/>
                <a:endCxn id="3912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915" name="Google Shape;3915;p5"/>
              <p:cNvCxnSpPr>
                <a:stCxn id="3912" idx="7"/>
                <a:endCxn id="3912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916" name="Google Shape;3916;p5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3917" name="Google Shape;3917;p5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918" name="Google Shape;3918;p5"/>
              <p:cNvCxnSpPr>
                <a:endCxn id="3917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919" name="Google Shape;3919;p5"/>
              <p:cNvCxnSpPr>
                <a:stCxn id="3917" idx="1"/>
                <a:endCxn id="3917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920" name="Google Shape;3920;p5"/>
              <p:cNvCxnSpPr>
                <a:stCxn id="3917" idx="7"/>
                <a:endCxn id="3917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921" name="Google Shape;3921;p5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3922" name="Google Shape;3922;p5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923" name="Google Shape;3923;p5"/>
              <p:cNvCxnSpPr>
                <a:endCxn id="3922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924" name="Google Shape;3924;p5"/>
              <p:cNvCxnSpPr>
                <a:stCxn id="3922" idx="1"/>
                <a:endCxn id="3922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925" name="Google Shape;3925;p5"/>
              <p:cNvCxnSpPr>
                <a:stCxn id="3922" idx="7"/>
                <a:endCxn id="3922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29" name="Shape 39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0" name="Google Shape;3930;p6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31" name="Google Shape;3931;p6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32" name="Google Shape;3932;p6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933" name="Google Shape;3933;p6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934" name="Google Shape;3934;p6"/>
          <p:cNvCxnSpPr>
            <a:stCxn id="3935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936" name="Google Shape;3936;p6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37" name="Google Shape;3937;p6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938" name="Google Shape;3938;p6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3935" name="Google Shape;3935;p6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39" name="Google Shape;3939;p6"/>
            <p:cNvCxnSpPr>
              <a:endCxn id="3940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941" name="Google Shape;3941;p6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40" name="Google Shape;3940;p6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42" name="Google Shape;3942;p6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43" name="Google Shape;3943;p6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44" name="Google Shape;3944;p6"/>
            <p:cNvCxnSpPr>
              <a:endCxn id="3941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45" name="Google Shape;3945;p6"/>
            <p:cNvCxnSpPr>
              <a:endCxn id="3942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46" name="Google Shape;3946;p6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47" name="Google Shape;3947;p6"/>
            <p:cNvCxnSpPr>
              <a:stCxn id="3941" idx="3"/>
              <a:endCxn id="3941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48" name="Google Shape;3948;p6"/>
            <p:cNvCxnSpPr>
              <a:stCxn id="3940" idx="3"/>
              <a:endCxn id="3940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49" name="Google Shape;3949;p6"/>
            <p:cNvCxnSpPr>
              <a:stCxn id="3942" idx="3"/>
              <a:endCxn id="3942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50" name="Google Shape;3950;p6"/>
            <p:cNvCxnSpPr>
              <a:stCxn id="3943" idx="3"/>
              <a:endCxn id="3943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51" name="Google Shape;3951;p6"/>
            <p:cNvCxnSpPr>
              <a:stCxn id="3935" idx="3"/>
              <a:endCxn id="3952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952" name="Google Shape;3952;p6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953" name="Google Shape;3953;p6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3954" name="Google Shape;3954;p6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55" name="Google Shape;3955;p6"/>
            <p:cNvCxnSpPr>
              <a:endCxn id="3956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957" name="Google Shape;3957;p6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56" name="Google Shape;3956;p6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58" name="Google Shape;3958;p6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59" name="Google Shape;3959;p6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60" name="Google Shape;3960;p6"/>
            <p:cNvCxnSpPr>
              <a:endCxn id="3957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61" name="Google Shape;3961;p6"/>
            <p:cNvCxnSpPr>
              <a:endCxn id="3958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62" name="Google Shape;3962;p6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63" name="Google Shape;3963;p6"/>
            <p:cNvCxnSpPr>
              <a:stCxn id="3957" idx="3"/>
              <a:endCxn id="3957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64" name="Google Shape;3964;p6"/>
            <p:cNvCxnSpPr>
              <a:stCxn id="3956" idx="3"/>
              <a:endCxn id="3956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65" name="Google Shape;3965;p6"/>
            <p:cNvCxnSpPr>
              <a:stCxn id="3958" idx="3"/>
              <a:endCxn id="3958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66" name="Google Shape;3966;p6"/>
            <p:cNvCxnSpPr>
              <a:stCxn id="3959" idx="3"/>
              <a:endCxn id="3959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67" name="Google Shape;3967;p6"/>
            <p:cNvCxnSpPr>
              <a:stCxn id="3954" idx="3"/>
              <a:endCxn id="3968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968" name="Google Shape;3968;p6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969" name="Google Shape;3969;p6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3970" name="Google Shape;3970;p6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71" name="Google Shape;3971;p6"/>
            <p:cNvCxnSpPr>
              <a:endCxn id="3972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973" name="Google Shape;3973;p6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72" name="Google Shape;3972;p6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74" name="Google Shape;3974;p6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75" name="Google Shape;3975;p6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76" name="Google Shape;3976;p6"/>
            <p:cNvCxnSpPr>
              <a:endCxn id="3973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77" name="Google Shape;3977;p6"/>
            <p:cNvCxnSpPr>
              <a:endCxn id="3974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78" name="Google Shape;3978;p6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79" name="Google Shape;3979;p6"/>
            <p:cNvCxnSpPr>
              <a:stCxn id="3973" idx="3"/>
              <a:endCxn id="3973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80" name="Google Shape;3980;p6"/>
            <p:cNvCxnSpPr>
              <a:stCxn id="3972" idx="3"/>
              <a:endCxn id="3972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81" name="Google Shape;3981;p6"/>
            <p:cNvCxnSpPr>
              <a:stCxn id="3974" idx="3"/>
              <a:endCxn id="3974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82" name="Google Shape;3982;p6"/>
            <p:cNvCxnSpPr>
              <a:stCxn id="3975" idx="3"/>
              <a:endCxn id="3975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983" name="Google Shape;3983;p6"/>
            <p:cNvCxnSpPr>
              <a:stCxn id="3970" idx="3"/>
              <a:endCxn id="3984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984" name="Google Shape;3984;p6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985" name="Google Shape;3985;p6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3986" name="Google Shape;3986;p6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87" name="Google Shape;3987;p6"/>
            <p:cNvCxnSpPr>
              <a:endCxn id="3941" idx="1"/>
            </p:cNvCxnSpPr>
            <p:nvPr/>
          </p:nvCxnSpPr>
          <p:spPr>
            <a:xfrm flipH="1" rot="10800000">
              <a:off x="4349132" y="426633"/>
              <a:ext cx="1213200" cy="491700"/>
            </a:xfrm>
            <a:prstGeom prst="bentConnector3">
              <a:avLst>
                <a:gd fmla="val 23572" name="adj1"/>
              </a:avLst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88" name="Google Shape;3988;p6"/>
            <p:cNvCxnSpPr>
              <a:endCxn id="3940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89" name="Google Shape;3989;p6"/>
            <p:cNvCxnSpPr>
              <a:stCxn id="3942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90" name="Google Shape;3990;p6"/>
            <p:cNvCxnSpPr>
              <a:stCxn id="3943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91" name="Google Shape;3991;p6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92" name="Google Shape;3992;p6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993" name="Google Shape;3993;p6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3994" name="Google Shape;3994;p6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3995" name="Google Shape;3995;p6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996" name="Google Shape;3996;p6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997" name="Google Shape;3997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998" name="Google Shape;3998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999" name="Google Shape;3999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00" name="Google Shape;4000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01" name="Google Shape;4001;p6"/>
                  <p:cNvCxnSpPr>
                    <a:stCxn id="400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02" name="Google Shape;4002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03" name="Google Shape;4003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04" name="Google Shape;4004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05" name="Google Shape;4005;p6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06" name="Google Shape;4006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07" name="Google Shape;4007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08" name="Google Shape;4008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09" name="Google Shape;4009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10" name="Google Shape;4010;p6"/>
                  <p:cNvCxnSpPr>
                    <a:stCxn id="400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11" name="Google Shape;4011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12" name="Google Shape;4012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13" name="Google Shape;4013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14" name="Google Shape;4014;p6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15" name="Google Shape;4015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16" name="Google Shape;4016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17" name="Google Shape;4017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18" name="Google Shape;4018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19" name="Google Shape;4019;p6"/>
                  <p:cNvCxnSpPr>
                    <a:stCxn id="401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20" name="Google Shape;4020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21" name="Google Shape;4021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22" name="Google Shape;4022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4023" name="Google Shape;4023;p6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4024" name="Google Shape;4024;p6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25" name="Google Shape;4025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26" name="Google Shape;4026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27" name="Google Shape;4027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28" name="Google Shape;4028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29" name="Google Shape;4029;p6"/>
                  <p:cNvCxnSpPr>
                    <a:stCxn id="402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30" name="Google Shape;4030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31" name="Google Shape;4031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32" name="Google Shape;4032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33" name="Google Shape;4033;p6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34" name="Google Shape;4034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35" name="Google Shape;4035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36" name="Google Shape;4036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37" name="Google Shape;4037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38" name="Google Shape;4038;p6"/>
                  <p:cNvCxnSpPr>
                    <a:stCxn id="403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39" name="Google Shape;4039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40" name="Google Shape;4040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41" name="Google Shape;4041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42" name="Google Shape;4042;p6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43" name="Google Shape;4043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44" name="Google Shape;4044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45" name="Google Shape;4045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46" name="Google Shape;4046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47" name="Google Shape;4047;p6"/>
                  <p:cNvCxnSpPr>
                    <a:stCxn id="404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48" name="Google Shape;4048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49" name="Google Shape;4049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50" name="Google Shape;4050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4051" name="Google Shape;4051;p6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4052" name="Google Shape;4052;p6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53" name="Google Shape;4053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54" name="Google Shape;4054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55" name="Google Shape;4055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56" name="Google Shape;4056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57" name="Google Shape;4057;p6"/>
                  <p:cNvCxnSpPr>
                    <a:stCxn id="405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58" name="Google Shape;4058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59" name="Google Shape;4059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60" name="Google Shape;4060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61" name="Google Shape;4061;p6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62" name="Google Shape;4062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63" name="Google Shape;4063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64" name="Google Shape;4064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65" name="Google Shape;4065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66" name="Google Shape;4066;p6"/>
                  <p:cNvCxnSpPr>
                    <a:stCxn id="406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67" name="Google Shape;4067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68" name="Google Shape;4068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69" name="Google Shape;4069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70" name="Google Shape;4070;p6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71" name="Google Shape;4071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72" name="Google Shape;4072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73" name="Google Shape;4073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74" name="Google Shape;4074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75" name="Google Shape;4075;p6"/>
                  <p:cNvCxnSpPr>
                    <a:stCxn id="407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76" name="Google Shape;4076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77" name="Google Shape;4077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78" name="Google Shape;4078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4079" name="Google Shape;4079;p6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4080" name="Google Shape;4080;p6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81" name="Google Shape;4081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82" name="Google Shape;4082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83" name="Google Shape;4083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84" name="Google Shape;4084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85" name="Google Shape;4085;p6"/>
                  <p:cNvCxnSpPr>
                    <a:stCxn id="408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86" name="Google Shape;4086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87" name="Google Shape;4087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88" name="Google Shape;4088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89" name="Google Shape;4089;p6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90" name="Google Shape;4090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91" name="Google Shape;4091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92" name="Google Shape;4092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93" name="Google Shape;4093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94" name="Google Shape;4094;p6"/>
                  <p:cNvCxnSpPr>
                    <a:stCxn id="409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95" name="Google Shape;4095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096" name="Google Shape;4096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097" name="Google Shape;4097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98" name="Google Shape;4098;p6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99" name="Google Shape;4099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100" name="Google Shape;4100;p6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101" name="Google Shape;4101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102" name="Google Shape;4102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103" name="Google Shape;4103;p6"/>
                  <p:cNvCxnSpPr>
                    <a:stCxn id="410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104" name="Google Shape;4104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4105" name="Google Shape;4105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4106" name="Google Shape;4106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4107" name="Google Shape;4107;p6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4108" name="Google Shape;4108;p6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4109" name="Google Shape;4109;p6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4110" name="Google Shape;4110;p6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4111" name="Google Shape;4111;p6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4112" name="Google Shape;4112;p6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4113" name="Google Shape;4113;p6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4114" name="Google Shape;4114;p6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4115" name="Google Shape;4115;p6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4116" name="Google Shape;4116;p6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4117" name="Google Shape;4117;p6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4118" name="Google Shape;4118;p6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4119" name="Google Shape;4119;p6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0" name="Google Shape;4120;p6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1" name="Google Shape;4121;p6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2" name="Google Shape;4122;p6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3" name="Google Shape;4123;p6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4" name="Google Shape;4124;p6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5" name="Google Shape;4125;p6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6" name="Google Shape;4126;p6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127" name="Google Shape;4127;p6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4128" name="Google Shape;4128;p6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4129" name="Google Shape;4129;p6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4130" name="Google Shape;4130;p6"/>
              <p:cNvCxnSpPr>
                <a:stCxn id="3935" idx="3"/>
                <a:endCxn id="4129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4131" name="Google Shape;4131;p6"/>
              <p:cNvCxnSpPr>
                <a:stCxn id="4129" idx="1"/>
                <a:endCxn id="412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4132" name="Google Shape;4132;p6"/>
              <p:cNvCxnSpPr>
                <a:stCxn id="4129" idx="7"/>
                <a:endCxn id="412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4133" name="Google Shape;4133;p6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4134" name="Google Shape;4134;p6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4135" name="Google Shape;4135;p6"/>
              <p:cNvCxnSpPr>
                <a:endCxn id="413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4136" name="Google Shape;4136;p6"/>
              <p:cNvCxnSpPr>
                <a:stCxn id="4134" idx="1"/>
                <a:endCxn id="413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4137" name="Google Shape;4137;p6"/>
              <p:cNvCxnSpPr>
                <a:stCxn id="4134" idx="7"/>
                <a:endCxn id="413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4138" name="Google Shape;4138;p6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4139" name="Google Shape;4139;p6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4140" name="Google Shape;4140;p6"/>
              <p:cNvCxnSpPr>
                <a:endCxn id="413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4141" name="Google Shape;4141;p6"/>
              <p:cNvCxnSpPr>
                <a:stCxn id="4139" idx="1"/>
                <a:endCxn id="413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4142" name="Google Shape;4142;p6"/>
              <p:cNvCxnSpPr>
                <a:stCxn id="4139" idx="7"/>
                <a:endCxn id="413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4143" name="Google Shape;4143;p6"/>
          <p:cNvSpPr txBox="1"/>
          <p:nvPr/>
        </p:nvSpPr>
        <p:spPr>
          <a:xfrm>
            <a:off x="1176977" y="286438"/>
            <a:ext cx="12132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Adresse 0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34" name="Shape 28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5" name="Google Shape;2835;p1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36" name="Google Shape;2836;p1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37" name="Google Shape;2837;p1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838" name="Google Shape;2838;p1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839" name="Google Shape;2839;p1"/>
          <p:cNvCxnSpPr>
            <a:stCxn id="2840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841" name="Google Shape;2841;p1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42" name="Google Shape;2842;p1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843" name="Google Shape;2843;p1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2840" name="Google Shape;2840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44" name="Google Shape;2844;p1"/>
            <p:cNvCxnSpPr>
              <a:endCxn id="2845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846" name="Google Shape;2846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45" name="Google Shape;2845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47" name="Google Shape;2847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48" name="Google Shape;2848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49" name="Google Shape;2849;p1"/>
            <p:cNvCxnSpPr>
              <a:endCxn id="2846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50" name="Google Shape;2850;p1"/>
            <p:cNvCxnSpPr>
              <a:endCxn id="2847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51" name="Google Shape;2851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52" name="Google Shape;2852;p1"/>
            <p:cNvCxnSpPr>
              <a:stCxn id="2846" idx="3"/>
              <a:endCxn id="2846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53" name="Google Shape;2853;p1"/>
            <p:cNvCxnSpPr>
              <a:stCxn id="2845" idx="3"/>
              <a:endCxn id="2845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54" name="Google Shape;2854;p1"/>
            <p:cNvCxnSpPr>
              <a:stCxn id="2847" idx="3"/>
              <a:endCxn id="2847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55" name="Google Shape;2855;p1"/>
            <p:cNvCxnSpPr>
              <a:stCxn id="2848" idx="3"/>
              <a:endCxn id="2848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56" name="Google Shape;2856;p1"/>
            <p:cNvCxnSpPr>
              <a:stCxn id="2840" idx="3"/>
              <a:endCxn id="2857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2857" name="Google Shape;2857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858" name="Google Shape;2858;p1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2859" name="Google Shape;2859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60" name="Google Shape;2860;p1"/>
            <p:cNvCxnSpPr>
              <a:endCxn id="2861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862" name="Google Shape;2862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61" name="Google Shape;2861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63" name="Google Shape;2863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64" name="Google Shape;2864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65" name="Google Shape;2865;p1"/>
            <p:cNvCxnSpPr>
              <a:endCxn id="2862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66" name="Google Shape;2866;p1"/>
            <p:cNvCxnSpPr>
              <a:endCxn id="2863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67" name="Google Shape;2867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68" name="Google Shape;2868;p1"/>
            <p:cNvCxnSpPr>
              <a:stCxn id="2862" idx="3"/>
              <a:endCxn id="2862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69" name="Google Shape;2869;p1"/>
            <p:cNvCxnSpPr>
              <a:stCxn id="2861" idx="3"/>
              <a:endCxn id="2861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70" name="Google Shape;2870;p1"/>
            <p:cNvCxnSpPr>
              <a:stCxn id="2863" idx="3"/>
              <a:endCxn id="2863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71" name="Google Shape;2871;p1"/>
            <p:cNvCxnSpPr>
              <a:stCxn id="2864" idx="3"/>
              <a:endCxn id="2864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72" name="Google Shape;2872;p1"/>
            <p:cNvCxnSpPr>
              <a:stCxn id="2859" idx="3"/>
              <a:endCxn id="2873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2873" name="Google Shape;2873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874" name="Google Shape;2874;p1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2875" name="Google Shape;2875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76" name="Google Shape;2876;p1"/>
            <p:cNvCxnSpPr>
              <a:endCxn id="2877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878" name="Google Shape;2878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77" name="Google Shape;2877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79" name="Google Shape;2879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80" name="Google Shape;2880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81" name="Google Shape;2881;p1"/>
            <p:cNvCxnSpPr>
              <a:endCxn id="2878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82" name="Google Shape;2882;p1"/>
            <p:cNvCxnSpPr>
              <a:endCxn id="2879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83" name="Google Shape;2883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84" name="Google Shape;2884;p1"/>
            <p:cNvCxnSpPr>
              <a:stCxn id="2878" idx="3"/>
              <a:endCxn id="2878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85" name="Google Shape;2885;p1"/>
            <p:cNvCxnSpPr>
              <a:stCxn id="2877" idx="3"/>
              <a:endCxn id="2877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86" name="Google Shape;2886;p1"/>
            <p:cNvCxnSpPr>
              <a:stCxn id="2879" idx="3"/>
              <a:endCxn id="2879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87" name="Google Shape;2887;p1"/>
            <p:cNvCxnSpPr>
              <a:stCxn id="2880" idx="3"/>
              <a:endCxn id="2880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2888" name="Google Shape;2888;p1"/>
            <p:cNvCxnSpPr>
              <a:stCxn id="2875" idx="3"/>
              <a:endCxn id="2889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2889" name="Google Shape;2889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890" name="Google Shape;2890;p1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2891" name="Google Shape;2891;p1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92" name="Google Shape;2892;p1"/>
            <p:cNvCxnSpPr>
              <a:endCxn id="2846" idx="1"/>
            </p:cNvCxnSpPr>
            <p:nvPr/>
          </p:nvCxnSpPr>
          <p:spPr>
            <a:xfrm flipH="1" rot="10800000">
              <a:off x="4349132" y="426633"/>
              <a:ext cx="1213200" cy="491700"/>
            </a:xfrm>
            <a:prstGeom prst="bentConnector3">
              <a:avLst>
                <a:gd fmla="val 23572" name="adj1"/>
              </a:avLst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93" name="Google Shape;2893;p1"/>
            <p:cNvCxnSpPr>
              <a:endCxn id="2845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94" name="Google Shape;2894;p1"/>
            <p:cNvCxnSpPr>
              <a:stCxn id="2847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95" name="Google Shape;2895;p1"/>
            <p:cNvCxnSpPr>
              <a:stCxn id="2848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96" name="Google Shape;2896;p1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897" name="Google Shape;2897;p1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2898" name="Google Shape;2898;p1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2899" name="Google Shape;2899;p1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2900" name="Google Shape;2900;p1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901" name="Google Shape;2901;p1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02" name="Google Shape;2902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03" name="Google Shape;2903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04" name="Google Shape;2904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05" name="Google Shape;2905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06" name="Google Shape;2906;p1"/>
                  <p:cNvCxnSpPr>
                    <a:stCxn id="290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07" name="Google Shape;2907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08" name="Google Shape;2908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09" name="Google Shape;2909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10" name="Google Shape;2910;p1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11" name="Google Shape;2911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12" name="Google Shape;2912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13" name="Google Shape;2913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14" name="Google Shape;2914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15" name="Google Shape;2915;p1"/>
                  <p:cNvCxnSpPr>
                    <a:stCxn id="291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16" name="Google Shape;2916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17" name="Google Shape;2917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18" name="Google Shape;2918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19" name="Google Shape;2919;p1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20" name="Google Shape;2920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21" name="Google Shape;2921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22" name="Google Shape;2922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23" name="Google Shape;2923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24" name="Google Shape;2924;p1"/>
                  <p:cNvCxnSpPr>
                    <a:stCxn id="292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25" name="Google Shape;2925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26" name="Google Shape;2926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27" name="Google Shape;2927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928" name="Google Shape;2928;p1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929" name="Google Shape;2929;p1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30" name="Google Shape;2930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31" name="Google Shape;2931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32" name="Google Shape;2932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33" name="Google Shape;2933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34" name="Google Shape;2934;p1"/>
                  <p:cNvCxnSpPr>
                    <a:stCxn id="293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35" name="Google Shape;2935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36" name="Google Shape;2936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37" name="Google Shape;2937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38" name="Google Shape;2938;p1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39" name="Google Shape;2939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40" name="Google Shape;2940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41" name="Google Shape;2941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42" name="Google Shape;2942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43" name="Google Shape;2943;p1"/>
                  <p:cNvCxnSpPr>
                    <a:stCxn id="294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44" name="Google Shape;2944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45" name="Google Shape;2945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46" name="Google Shape;2946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47" name="Google Shape;2947;p1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48" name="Google Shape;2948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49" name="Google Shape;2949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50" name="Google Shape;2950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51" name="Google Shape;2951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52" name="Google Shape;2952;p1"/>
                  <p:cNvCxnSpPr>
                    <a:stCxn id="295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53" name="Google Shape;2953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54" name="Google Shape;2954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55" name="Google Shape;2955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956" name="Google Shape;2956;p1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957" name="Google Shape;2957;p1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58" name="Google Shape;2958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59" name="Google Shape;2959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60" name="Google Shape;2960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61" name="Google Shape;2961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62" name="Google Shape;2962;p1"/>
                  <p:cNvCxnSpPr>
                    <a:stCxn id="296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63" name="Google Shape;2963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64" name="Google Shape;2964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65" name="Google Shape;2965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66" name="Google Shape;2966;p1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67" name="Google Shape;2967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68" name="Google Shape;2968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69" name="Google Shape;2969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70" name="Google Shape;2970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71" name="Google Shape;2971;p1"/>
                  <p:cNvCxnSpPr>
                    <a:stCxn id="297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72" name="Google Shape;2972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73" name="Google Shape;2973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74" name="Google Shape;2974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75" name="Google Shape;2975;p1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76" name="Google Shape;2976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77" name="Google Shape;2977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78" name="Google Shape;2978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79" name="Google Shape;2979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80" name="Google Shape;2980;p1"/>
                  <p:cNvCxnSpPr>
                    <a:stCxn id="297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81" name="Google Shape;2981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82" name="Google Shape;2982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83" name="Google Shape;2983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984" name="Google Shape;2984;p1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985" name="Google Shape;2985;p1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86" name="Google Shape;2986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87" name="Google Shape;2987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88" name="Google Shape;2988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89" name="Google Shape;2989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90" name="Google Shape;2990;p1"/>
                  <p:cNvCxnSpPr>
                    <a:stCxn id="298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91" name="Google Shape;2991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92" name="Google Shape;2992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93" name="Google Shape;2993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94" name="Google Shape;2994;p1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95" name="Google Shape;2995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996" name="Google Shape;2996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997" name="Google Shape;2997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98" name="Google Shape;2998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99" name="Google Shape;2999;p1"/>
                  <p:cNvCxnSpPr>
                    <a:stCxn id="299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000" name="Google Shape;3000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001" name="Google Shape;3001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002" name="Google Shape;3002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003" name="Google Shape;3003;p1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004" name="Google Shape;3004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005" name="Google Shape;3005;p1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006" name="Google Shape;3006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007" name="Google Shape;3007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008" name="Google Shape;3008;p1"/>
                  <p:cNvCxnSpPr>
                    <a:stCxn id="300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009" name="Google Shape;3009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010" name="Google Shape;3010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011" name="Google Shape;3011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3012" name="Google Shape;3012;p1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3013" name="Google Shape;3013;p1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014" name="Google Shape;3014;p1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015" name="Google Shape;3015;p1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3016" name="Google Shape;3016;p1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017" name="Google Shape;3017;p1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018" name="Google Shape;3018;p1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3019" name="Google Shape;3019;p1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020" name="Google Shape;3020;p1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021" name="Google Shape;3021;p1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3022" name="Google Shape;3022;p1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023" name="Google Shape;3023;p1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3024" name="Google Shape;3024;p1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25" name="Google Shape;3025;p1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26" name="Google Shape;3026;p1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27" name="Google Shape;3027;p1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28" name="Google Shape;3028;p1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29" name="Google Shape;3029;p1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30" name="Google Shape;3030;p1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31" name="Google Shape;3031;p1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032" name="Google Shape;3032;p1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3033" name="Google Shape;3033;p1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3034" name="Google Shape;3034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035" name="Google Shape;3035;p1"/>
              <p:cNvCxnSpPr>
                <a:stCxn id="2840" idx="3"/>
                <a:endCxn id="3034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036" name="Google Shape;3036;p1"/>
              <p:cNvCxnSpPr>
                <a:stCxn id="3034" idx="1"/>
                <a:endCxn id="303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037" name="Google Shape;3037;p1"/>
              <p:cNvCxnSpPr>
                <a:stCxn id="3034" idx="7"/>
                <a:endCxn id="303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038" name="Google Shape;3038;p1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3039" name="Google Shape;3039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040" name="Google Shape;3040;p1"/>
              <p:cNvCxnSpPr>
                <a:endCxn id="303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041" name="Google Shape;3041;p1"/>
              <p:cNvCxnSpPr>
                <a:stCxn id="3039" idx="1"/>
                <a:endCxn id="303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042" name="Google Shape;3042;p1"/>
              <p:cNvCxnSpPr>
                <a:stCxn id="3039" idx="7"/>
                <a:endCxn id="303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043" name="Google Shape;3043;p1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3044" name="Google Shape;3044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045" name="Google Shape;3045;p1"/>
              <p:cNvCxnSpPr>
                <a:endCxn id="304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046" name="Google Shape;3046;p1"/>
              <p:cNvCxnSpPr>
                <a:stCxn id="3044" idx="1"/>
                <a:endCxn id="304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047" name="Google Shape;3047;p1"/>
              <p:cNvCxnSpPr>
                <a:stCxn id="3044" idx="7"/>
                <a:endCxn id="304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3048" name="Google Shape;3048;p1"/>
          <p:cNvSpPr/>
          <p:nvPr/>
        </p:nvSpPr>
        <p:spPr>
          <a:xfrm>
            <a:off x="2390175" y="48375"/>
            <a:ext cx="2631000" cy="4167900"/>
          </a:xfrm>
          <a:prstGeom prst="ellipse">
            <a:avLst/>
          </a:prstGeom>
          <a:noFill/>
          <a:ln cap="flat" cmpd="sng" w="762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49" name="Google Shape;3049;p1"/>
          <p:cNvSpPr/>
          <p:nvPr/>
        </p:nvSpPr>
        <p:spPr>
          <a:xfrm>
            <a:off x="-3" y="298892"/>
            <a:ext cx="2126700" cy="21267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28575">
            <a:solidFill>
              <a:srgbClr val="B45F06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700"/>
              <a:t>Elektronische Schalter</a:t>
            </a:r>
            <a:endParaRPr sz="17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78" name="Shape 7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9" name="Google Shape;779;p2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D0</a:t>
            </a:r>
            <a:endParaRPr sz="2000"/>
          </a:p>
        </p:txBody>
      </p:sp>
      <p:sp>
        <p:nvSpPr>
          <p:cNvPr id="780" name="Google Shape;780;p2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D1</a:t>
            </a:r>
            <a:endParaRPr sz="2000"/>
          </a:p>
        </p:txBody>
      </p:sp>
      <p:sp>
        <p:nvSpPr>
          <p:cNvPr id="781" name="Google Shape;781;p2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D2</a:t>
            </a:r>
            <a:endParaRPr sz="2000"/>
          </a:p>
        </p:txBody>
      </p:sp>
      <p:cxnSp>
        <p:nvCxnSpPr>
          <p:cNvPr id="782" name="Google Shape;782;p2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783" name="Google Shape;783;p2"/>
          <p:cNvCxnSpPr/>
          <p:nvPr/>
        </p:nvCxnSpPr>
        <p:spPr>
          <a:xfrm>
            <a:off x="6182215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784" name="Google Shape;784;p2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A1</a:t>
            </a:r>
            <a:endParaRPr sz="2000"/>
          </a:p>
        </p:txBody>
      </p:sp>
      <p:sp>
        <p:nvSpPr>
          <p:cNvPr id="785" name="Google Shape;785;p2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A0</a:t>
            </a:r>
            <a:endParaRPr sz="2000"/>
          </a:p>
        </p:txBody>
      </p:sp>
      <p:sp>
        <p:nvSpPr>
          <p:cNvPr id="786" name="Google Shape;786;p2"/>
          <p:cNvSpPr/>
          <p:nvPr/>
        </p:nvSpPr>
        <p:spPr>
          <a:xfrm>
            <a:off x="5562331" y="286650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87" name="Google Shape;787;p2"/>
          <p:cNvCxnSpPr>
            <a:endCxn id="788" idx="3"/>
          </p:cNvCxnSpPr>
          <p:nvPr/>
        </p:nvCxnSpPr>
        <p:spPr>
          <a:xfrm rot="10800000">
            <a:off x="5763631" y="706567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789" name="Google Shape;789;p2"/>
          <p:cNvSpPr/>
          <p:nvPr/>
        </p:nvSpPr>
        <p:spPr>
          <a:xfrm>
            <a:off x="5562331" y="2866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88" name="Google Shape;788;p2"/>
          <p:cNvSpPr/>
          <p:nvPr/>
        </p:nvSpPr>
        <p:spPr>
          <a:xfrm>
            <a:off x="5562331" y="566617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0" name="Google Shape;790;p2"/>
          <p:cNvSpPr/>
          <p:nvPr/>
        </p:nvSpPr>
        <p:spPr>
          <a:xfrm>
            <a:off x="5562331" y="846583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1" name="Google Shape;791;p2"/>
          <p:cNvSpPr/>
          <p:nvPr/>
        </p:nvSpPr>
        <p:spPr>
          <a:xfrm>
            <a:off x="5562331" y="11265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92" name="Google Shape;792;p2"/>
          <p:cNvCxnSpPr>
            <a:endCxn id="789" idx="3"/>
          </p:cNvCxnSpPr>
          <p:nvPr/>
        </p:nvCxnSpPr>
        <p:spPr>
          <a:xfrm rot="10800000">
            <a:off x="5763631" y="426600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93" name="Google Shape;793;p2"/>
          <p:cNvCxnSpPr>
            <a:endCxn id="790" idx="3"/>
          </p:cNvCxnSpPr>
          <p:nvPr/>
        </p:nvCxnSpPr>
        <p:spPr>
          <a:xfrm flipH="1">
            <a:off x="5763631" y="847933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94" name="Google Shape;794;p2"/>
          <p:cNvCxnSpPr/>
          <p:nvPr/>
        </p:nvCxnSpPr>
        <p:spPr>
          <a:xfrm flipH="1">
            <a:off x="5763677" y="847892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95" name="Google Shape;795;p2"/>
          <p:cNvCxnSpPr>
            <a:stCxn id="789" idx="3"/>
            <a:endCxn id="789" idx="1"/>
          </p:cNvCxnSpPr>
          <p:nvPr/>
        </p:nvCxnSpPr>
        <p:spPr>
          <a:xfrm rot="10800000">
            <a:off x="5562331" y="4266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796" name="Google Shape;796;p2"/>
          <p:cNvCxnSpPr>
            <a:stCxn id="788" idx="3"/>
            <a:endCxn id="788" idx="1"/>
          </p:cNvCxnSpPr>
          <p:nvPr/>
        </p:nvCxnSpPr>
        <p:spPr>
          <a:xfrm rot="10800000">
            <a:off x="5562331" y="706567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797" name="Google Shape;797;p2"/>
          <p:cNvCxnSpPr>
            <a:stCxn id="790" idx="3"/>
            <a:endCxn id="790" idx="1"/>
          </p:cNvCxnSpPr>
          <p:nvPr/>
        </p:nvCxnSpPr>
        <p:spPr>
          <a:xfrm rot="10800000">
            <a:off x="5562331" y="986533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798" name="Google Shape;798;p2"/>
          <p:cNvCxnSpPr>
            <a:stCxn id="791" idx="3"/>
            <a:endCxn id="791" idx="1"/>
          </p:cNvCxnSpPr>
          <p:nvPr/>
        </p:nvCxnSpPr>
        <p:spPr>
          <a:xfrm rot="10800000">
            <a:off x="5562331" y="12665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799" name="Google Shape;799;p2"/>
          <p:cNvCxnSpPr>
            <a:stCxn id="786" idx="3"/>
            <a:endCxn id="800" idx="2"/>
          </p:cNvCxnSpPr>
          <p:nvPr/>
        </p:nvCxnSpPr>
        <p:spPr>
          <a:xfrm flipH="1">
            <a:off x="6448231" y="846600"/>
            <a:ext cx="354000" cy="60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800" name="Google Shape;800;p2"/>
          <p:cNvSpPr/>
          <p:nvPr/>
        </p:nvSpPr>
        <p:spPr>
          <a:xfrm>
            <a:off x="6448189" y="803897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1" name="Google Shape;801;p2"/>
          <p:cNvSpPr/>
          <p:nvPr/>
        </p:nvSpPr>
        <p:spPr>
          <a:xfrm>
            <a:off x="5562331" y="1662762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02" name="Google Shape;802;p2"/>
          <p:cNvCxnSpPr>
            <a:endCxn id="803" idx="3"/>
          </p:cNvCxnSpPr>
          <p:nvPr/>
        </p:nvCxnSpPr>
        <p:spPr>
          <a:xfrm rot="10800000">
            <a:off x="5763631" y="2082679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804" name="Google Shape;804;p2"/>
          <p:cNvSpPr/>
          <p:nvPr/>
        </p:nvSpPr>
        <p:spPr>
          <a:xfrm>
            <a:off x="5562331" y="1662762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3" name="Google Shape;803;p2"/>
          <p:cNvSpPr/>
          <p:nvPr/>
        </p:nvSpPr>
        <p:spPr>
          <a:xfrm>
            <a:off x="5562331" y="1942729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5" name="Google Shape;805;p2"/>
          <p:cNvSpPr/>
          <p:nvPr/>
        </p:nvSpPr>
        <p:spPr>
          <a:xfrm>
            <a:off x="5562331" y="2222695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6" name="Google Shape;806;p2"/>
          <p:cNvSpPr/>
          <p:nvPr/>
        </p:nvSpPr>
        <p:spPr>
          <a:xfrm>
            <a:off x="5562331" y="2502662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07" name="Google Shape;807;p2"/>
          <p:cNvCxnSpPr>
            <a:endCxn id="804" idx="3"/>
          </p:cNvCxnSpPr>
          <p:nvPr/>
        </p:nvCxnSpPr>
        <p:spPr>
          <a:xfrm rot="10800000">
            <a:off x="5763631" y="1802712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08" name="Google Shape;808;p2"/>
          <p:cNvCxnSpPr>
            <a:endCxn id="805" idx="3"/>
          </p:cNvCxnSpPr>
          <p:nvPr/>
        </p:nvCxnSpPr>
        <p:spPr>
          <a:xfrm flipH="1">
            <a:off x="5763631" y="2224045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09" name="Google Shape;809;p2"/>
          <p:cNvCxnSpPr/>
          <p:nvPr/>
        </p:nvCxnSpPr>
        <p:spPr>
          <a:xfrm flipH="1">
            <a:off x="5763677" y="2224004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10" name="Google Shape;810;p2"/>
          <p:cNvCxnSpPr>
            <a:stCxn id="804" idx="3"/>
            <a:endCxn id="804" idx="1"/>
          </p:cNvCxnSpPr>
          <p:nvPr/>
        </p:nvCxnSpPr>
        <p:spPr>
          <a:xfrm rot="10800000">
            <a:off x="5562331" y="1802712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811" name="Google Shape;811;p2"/>
          <p:cNvCxnSpPr>
            <a:stCxn id="803" idx="3"/>
            <a:endCxn id="803" idx="1"/>
          </p:cNvCxnSpPr>
          <p:nvPr/>
        </p:nvCxnSpPr>
        <p:spPr>
          <a:xfrm rot="10800000">
            <a:off x="5562331" y="2082679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812" name="Google Shape;812;p2"/>
          <p:cNvCxnSpPr>
            <a:stCxn id="805" idx="3"/>
            <a:endCxn id="805" idx="1"/>
          </p:cNvCxnSpPr>
          <p:nvPr/>
        </p:nvCxnSpPr>
        <p:spPr>
          <a:xfrm rot="10800000">
            <a:off x="5562331" y="2362645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813" name="Google Shape;813;p2"/>
          <p:cNvCxnSpPr>
            <a:stCxn id="806" idx="3"/>
            <a:endCxn id="806" idx="1"/>
          </p:cNvCxnSpPr>
          <p:nvPr/>
        </p:nvCxnSpPr>
        <p:spPr>
          <a:xfrm rot="10800000">
            <a:off x="5562331" y="2642612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814" name="Google Shape;814;p2"/>
          <p:cNvCxnSpPr>
            <a:stCxn id="801" idx="3"/>
            <a:endCxn id="815" idx="2"/>
          </p:cNvCxnSpPr>
          <p:nvPr/>
        </p:nvCxnSpPr>
        <p:spPr>
          <a:xfrm flipH="1">
            <a:off x="6448231" y="2222712"/>
            <a:ext cx="354000" cy="60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815" name="Google Shape;815;p2"/>
          <p:cNvSpPr/>
          <p:nvPr/>
        </p:nvSpPr>
        <p:spPr>
          <a:xfrm>
            <a:off x="6448189" y="2180009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6" name="Google Shape;816;p2"/>
          <p:cNvSpPr/>
          <p:nvPr/>
        </p:nvSpPr>
        <p:spPr>
          <a:xfrm>
            <a:off x="5562331" y="3038850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17" name="Google Shape;817;p2"/>
          <p:cNvCxnSpPr>
            <a:endCxn id="818" idx="3"/>
          </p:cNvCxnSpPr>
          <p:nvPr/>
        </p:nvCxnSpPr>
        <p:spPr>
          <a:xfrm rot="10800000">
            <a:off x="5763631" y="3458767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819" name="Google Shape;819;p2"/>
          <p:cNvSpPr/>
          <p:nvPr/>
        </p:nvSpPr>
        <p:spPr>
          <a:xfrm>
            <a:off x="5562331" y="30388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8" name="Google Shape;818;p2"/>
          <p:cNvSpPr/>
          <p:nvPr/>
        </p:nvSpPr>
        <p:spPr>
          <a:xfrm>
            <a:off x="5562331" y="3318817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0" name="Google Shape;820;p2"/>
          <p:cNvSpPr/>
          <p:nvPr/>
        </p:nvSpPr>
        <p:spPr>
          <a:xfrm>
            <a:off x="5562331" y="3598783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1" name="Google Shape;821;p2"/>
          <p:cNvSpPr/>
          <p:nvPr/>
        </p:nvSpPr>
        <p:spPr>
          <a:xfrm>
            <a:off x="5562331" y="38787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22" name="Google Shape;822;p2"/>
          <p:cNvCxnSpPr>
            <a:endCxn id="819" idx="3"/>
          </p:cNvCxnSpPr>
          <p:nvPr/>
        </p:nvCxnSpPr>
        <p:spPr>
          <a:xfrm rot="10800000">
            <a:off x="5763631" y="3178800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23" name="Google Shape;823;p2"/>
          <p:cNvCxnSpPr>
            <a:endCxn id="820" idx="3"/>
          </p:cNvCxnSpPr>
          <p:nvPr/>
        </p:nvCxnSpPr>
        <p:spPr>
          <a:xfrm flipH="1">
            <a:off x="5763631" y="3600133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24" name="Google Shape;824;p2"/>
          <p:cNvCxnSpPr/>
          <p:nvPr/>
        </p:nvCxnSpPr>
        <p:spPr>
          <a:xfrm flipH="1">
            <a:off x="5763677" y="3600092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25" name="Google Shape;825;p2"/>
          <p:cNvCxnSpPr>
            <a:stCxn id="819" idx="3"/>
            <a:endCxn id="819" idx="1"/>
          </p:cNvCxnSpPr>
          <p:nvPr/>
        </p:nvCxnSpPr>
        <p:spPr>
          <a:xfrm rot="10800000">
            <a:off x="5562331" y="31788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826" name="Google Shape;826;p2"/>
          <p:cNvCxnSpPr>
            <a:stCxn id="818" idx="3"/>
            <a:endCxn id="818" idx="1"/>
          </p:cNvCxnSpPr>
          <p:nvPr/>
        </p:nvCxnSpPr>
        <p:spPr>
          <a:xfrm rot="10800000">
            <a:off x="5562331" y="3458767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827" name="Google Shape;827;p2"/>
          <p:cNvCxnSpPr>
            <a:stCxn id="820" idx="3"/>
            <a:endCxn id="820" idx="1"/>
          </p:cNvCxnSpPr>
          <p:nvPr/>
        </p:nvCxnSpPr>
        <p:spPr>
          <a:xfrm rot="10800000">
            <a:off x="5562331" y="3738733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828" name="Google Shape;828;p2"/>
          <p:cNvCxnSpPr>
            <a:stCxn id="821" idx="3"/>
            <a:endCxn id="821" idx="1"/>
          </p:cNvCxnSpPr>
          <p:nvPr/>
        </p:nvCxnSpPr>
        <p:spPr>
          <a:xfrm rot="10800000">
            <a:off x="5562331" y="40187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829" name="Google Shape;829;p2"/>
          <p:cNvCxnSpPr>
            <a:stCxn id="816" idx="3"/>
            <a:endCxn id="830" idx="2"/>
          </p:cNvCxnSpPr>
          <p:nvPr/>
        </p:nvCxnSpPr>
        <p:spPr>
          <a:xfrm flipH="1">
            <a:off x="6448231" y="3598800"/>
            <a:ext cx="354000" cy="60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830" name="Google Shape;830;p2"/>
          <p:cNvSpPr/>
          <p:nvPr/>
        </p:nvSpPr>
        <p:spPr>
          <a:xfrm>
            <a:off x="6448189" y="3556097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31" name="Google Shape;831;p2"/>
          <p:cNvGrpSpPr/>
          <p:nvPr/>
        </p:nvGrpSpPr>
        <p:grpSpPr>
          <a:xfrm>
            <a:off x="2576714" y="286462"/>
            <a:ext cx="1805256" cy="3872276"/>
            <a:chOff x="2576714" y="286462"/>
            <a:chExt cx="1805256" cy="3872276"/>
          </a:xfrm>
        </p:grpSpPr>
        <p:grpSp>
          <p:nvGrpSpPr>
            <p:cNvPr id="832" name="Google Shape;832;p2"/>
            <p:cNvGrpSpPr/>
            <p:nvPr/>
          </p:nvGrpSpPr>
          <p:grpSpPr>
            <a:xfrm>
              <a:off x="3174905" y="286644"/>
              <a:ext cx="1207064" cy="3872094"/>
              <a:chOff x="3174825" y="286584"/>
              <a:chExt cx="1207064" cy="4551656"/>
            </a:xfrm>
          </p:grpSpPr>
          <p:grpSp>
            <p:nvGrpSpPr>
              <p:cNvPr id="833" name="Google Shape;833;p2"/>
              <p:cNvGrpSpPr/>
              <p:nvPr/>
            </p:nvGrpSpPr>
            <p:grpSpPr>
              <a:xfrm>
                <a:off x="3174825" y="286584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834" name="Google Shape;834;p2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35" name="Google Shape;835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36" name="Google Shape;836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37" name="Google Shape;837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38" name="Google Shape;838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39" name="Google Shape;839;p2"/>
                  <p:cNvCxnSpPr>
                    <a:stCxn id="83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40" name="Google Shape;840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41" name="Google Shape;841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42" name="Google Shape;842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843" name="Google Shape;843;p2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44" name="Google Shape;844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45" name="Google Shape;845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46" name="Google Shape;846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47" name="Google Shape;847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48" name="Google Shape;848;p2"/>
                  <p:cNvCxnSpPr>
                    <a:stCxn id="84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49" name="Google Shape;849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50" name="Google Shape;850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51" name="Google Shape;851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852" name="Google Shape;852;p2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53" name="Google Shape;853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54" name="Google Shape;854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55" name="Google Shape;855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56" name="Google Shape;856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57" name="Google Shape;857;p2"/>
                  <p:cNvCxnSpPr>
                    <a:stCxn id="85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58" name="Google Shape;858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59" name="Google Shape;859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60" name="Google Shape;860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861" name="Google Shape;861;p2"/>
              <p:cNvGrpSpPr/>
              <p:nvPr/>
            </p:nvGrpSpPr>
            <p:grpSpPr>
              <a:xfrm>
                <a:off x="3174837" y="1569862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862" name="Google Shape;862;p2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63" name="Google Shape;863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64" name="Google Shape;864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65" name="Google Shape;865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66" name="Google Shape;866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67" name="Google Shape;867;p2"/>
                  <p:cNvCxnSpPr>
                    <a:stCxn id="86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68" name="Google Shape;868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69" name="Google Shape;869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70" name="Google Shape;870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871" name="Google Shape;871;p2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72" name="Google Shape;872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73" name="Google Shape;873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74" name="Google Shape;874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75" name="Google Shape;875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76" name="Google Shape;876;p2"/>
                  <p:cNvCxnSpPr>
                    <a:stCxn id="87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77" name="Google Shape;877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78" name="Google Shape;878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79" name="Google Shape;879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880" name="Google Shape;880;p2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81" name="Google Shape;881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82" name="Google Shape;882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83" name="Google Shape;883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84" name="Google Shape;884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85" name="Google Shape;885;p2"/>
                  <p:cNvCxnSpPr>
                    <a:stCxn id="88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86" name="Google Shape;886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87" name="Google Shape;887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88" name="Google Shape;888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889" name="Google Shape;889;p2"/>
              <p:cNvGrpSpPr/>
              <p:nvPr/>
            </p:nvGrpSpPr>
            <p:grpSpPr>
              <a:xfrm>
                <a:off x="3174837" y="2853140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890" name="Google Shape;890;p2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91" name="Google Shape;891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92" name="Google Shape;892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93" name="Google Shape;893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94" name="Google Shape;894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95" name="Google Shape;895;p2"/>
                  <p:cNvCxnSpPr>
                    <a:stCxn id="89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96" name="Google Shape;896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897" name="Google Shape;897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898" name="Google Shape;898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899" name="Google Shape;899;p2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900" name="Google Shape;900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01" name="Google Shape;901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902" name="Google Shape;902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03" name="Google Shape;903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904" name="Google Shape;904;p2"/>
                  <p:cNvCxnSpPr>
                    <a:stCxn id="90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05" name="Google Shape;905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06" name="Google Shape;906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907" name="Google Shape;907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908" name="Google Shape;908;p2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909" name="Google Shape;909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10" name="Google Shape;910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911" name="Google Shape;911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12" name="Google Shape;912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913" name="Google Shape;913;p2"/>
                  <p:cNvCxnSpPr>
                    <a:stCxn id="91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14" name="Google Shape;914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15" name="Google Shape;915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916" name="Google Shape;916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917" name="Google Shape;917;p2"/>
              <p:cNvGrpSpPr/>
              <p:nvPr/>
            </p:nvGrpSpPr>
            <p:grpSpPr>
              <a:xfrm>
                <a:off x="3174835" y="4072086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918" name="Google Shape;918;p2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919" name="Google Shape;919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20" name="Google Shape;920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921" name="Google Shape;921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22" name="Google Shape;922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923" name="Google Shape;923;p2"/>
                  <p:cNvCxnSpPr>
                    <a:stCxn id="92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24" name="Google Shape;924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25" name="Google Shape;925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926" name="Google Shape;926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927" name="Google Shape;927;p2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928" name="Google Shape;928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29" name="Google Shape;929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930" name="Google Shape;930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31" name="Google Shape;931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932" name="Google Shape;932;p2"/>
                  <p:cNvCxnSpPr>
                    <a:stCxn id="93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33" name="Google Shape;933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34" name="Google Shape;934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935" name="Google Shape;935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936" name="Google Shape;936;p2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937" name="Google Shape;937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38" name="Google Shape;938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939" name="Google Shape;939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40" name="Google Shape;940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941" name="Google Shape;941;p2"/>
                  <p:cNvCxnSpPr>
                    <a:stCxn id="94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42" name="Google Shape;942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943" name="Google Shape;943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944" name="Google Shape;944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945" name="Google Shape;945;p2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946" name="Google Shape;946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947" name="Google Shape;947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948" name="Google Shape;948;p2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949" name="Google Shape;949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950" name="Google Shape;950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951" name="Google Shape;951;p2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952" name="Google Shape;952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953" name="Google Shape;953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954" name="Google Shape;954;p2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955" name="Google Shape;955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956" name="Google Shape;956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957" name="Google Shape;957;p2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958" name="Google Shape;958;p2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959" name="Google Shape;959;p2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960" name="Google Shape;960;p2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961" name="Google Shape;961;p2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962" name="Google Shape;962;p2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963" name="Google Shape;963;p2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964" name="Google Shape;964;p2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grpSp>
        <p:nvGrpSpPr>
          <p:cNvPr id="965" name="Google Shape;965;p2"/>
          <p:cNvGrpSpPr/>
          <p:nvPr/>
        </p:nvGrpSpPr>
        <p:grpSpPr>
          <a:xfrm>
            <a:off x="3874830" y="938213"/>
            <a:ext cx="1687500" cy="3501313"/>
            <a:chOff x="3874830" y="938213"/>
            <a:chExt cx="1687500" cy="3501313"/>
          </a:xfrm>
        </p:grpSpPr>
        <p:cxnSp>
          <p:nvCxnSpPr>
            <p:cNvPr id="966" name="Google Shape;966;p2"/>
            <p:cNvCxnSpPr>
              <a:endCxn id="804" idx="1"/>
            </p:cNvCxnSpPr>
            <p:nvPr/>
          </p:nvCxnSpPr>
          <p:spPr>
            <a:xfrm>
              <a:off x="3896731" y="1081212"/>
              <a:ext cx="1665600" cy="721500"/>
            </a:xfrm>
            <a:prstGeom prst="bentConnector3">
              <a:avLst>
                <a:gd fmla="val 50000" name="adj1"/>
              </a:avLst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67" name="Google Shape;967;p2"/>
            <p:cNvCxnSpPr>
              <a:endCxn id="803" idx="1"/>
            </p:cNvCxnSpPr>
            <p:nvPr/>
          </p:nvCxnSpPr>
          <p:spPr>
            <a:xfrm flipH="1" rot="10800000">
              <a:off x="3874831" y="2082679"/>
              <a:ext cx="1687500" cy="106200"/>
            </a:xfrm>
            <a:prstGeom prst="bentConnector3">
              <a:avLst>
                <a:gd fmla="val 50000" name="adj1"/>
              </a:avLst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68" name="Google Shape;968;p2"/>
            <p:cNvCxnSpPr>
              <a:stCxn id="805" idx="1"/>
            </p:cNvCxnSpPr>
            <p:nvPr/>
          </p:nvCxnSpPr>
          <p:spPr>
            <a:xfrm flipH="1">
              <a:off x="4971331" y="2362645"/>
              <a:ext cx="591000" cy="8985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69" name="Google Shape;969;p2"/>
            <p:cNvCxnSpPr>
              <a:stCxn id="806" idx="1"/>
            </p:cNvCxnSpPr>
            <p:nvPr/>
          </p:nvCxnSpPr>
          <p:spPr>
            <a:xfrm flipH="1">
              <a:off x="5130031" y="2642612"/>
              <a:ext cx="432300" cy="17838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70" name="Google Shape;970;p2"/>
            <p:cNvCxnSpPr/>
            <p:nvPr/>
          </p:nvCxnSpPr>
          <p:spPr>
            <a:xfrm flipH="1" rot="10800000">
              <a:off x="3879157" y="3278973"/>
              <a:ext cx="1092300" cy="51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71" name="Google Shape;971;p2"/>
            <p:cNvCxnSpPr/>
            <p:nvPr/>
          </p:nvCxnSpPr>
          <p:spPr>
            <a:xfrm>
              <a:off x="3905636" y="4426388"/>
              <a:ext cx="1217700" cy="33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72" name="Google Shape;972;p2"/>
            <p:cNvCxnSpPr/>
            <p:nvPr/>
          </p:nvCxnSpPr>
          <p:spPr>
            <a:xfrm>
              <a:off x="3883571" y="4170425"/>
              <a:ext cx="0" cy="2691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73" name="Google Shape;973;p2"/>
            <p:cNvCxnSpPr/>
            <p:nvPr/>
          </p:nvCxnSpPr>
          <p:spPr>
            <a:xfrm>
              <a:off x="3887984" y="3120096"/>
              <a:ext cx="0" cy="17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74" name="Google Shape;974;p2"/>
            <p:cNvCxnSpPr/>
            <p:nvPr/>
          </p:nvCxnSpPr>
          <p:spPr>
            <a:xfrm>
              <a:off x="3885406" y="2035175"/>
              <a:ext cx="5700" cy="153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75" name="Google Shape;975;p2"/>
            <p:cNvCxnSpPr/>
            <p:nvPr/>
          </p:nvCxnSpPr>
          <p:spPr>
            <a:xfrm>
              <a:off x="3886200" y="938213"/>
              <a:ext cx="9600" cy="150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976" name="Google Shape;976;p2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977" name="Google Shape;977;p2"/>
            <p:cNvGrpSpPr/>
            <p:nvPr/>
          </p:nvGrpSpPr>
          <p:grpSpPr>
            <a:xfrm>
              <a:off x="6802098" y="626525"/>
              <a:ext cx="774900" cy="440100"/>
              <a:chOff x="6802098" y="626525"/>
              <a:chExt cx="774900" cy="440100"/>
            </a:xfrm>
          </p:grpSpPr>
          <p:sp>
            <p:nvSpPr>
              <p:cNvPr id="978" name="Google Shape;978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979" name="Google Shape;979;p2"/>
              <p:cNvCxnSpPr>
                <a:endCxn id="978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980" name="Google Shape;980;p2"/>
              <p:cNvCxnSpPr>
                <a:stCxn id="978" idx="1"/>
                <a:endCxn id="978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981" name="Google Shape;981;p2"/>
              <p:cNvCxnSpPr>
                <a:stCxn id="978" idx="7"/>
                <a:endCxn id="978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</p:grpSp>
        <p:grpSp>
          <p:nvGrpSpPr>
            <p:cNvPr id="982" name="Google Shape;982;p2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983" name="Google Shape;983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984" name="Google Shape;984;p2"/>
              <p:cNvCxnSpPr>
                <a:endCxn id="983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985" name="Google Shape;985;p2"/>
              <p:cNvCxnSpPr>
                <a:stCxn id="983" idx="1"/>
                <a:endCxn id="983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986" name="Google Shape;986;p2"/>
              <p:cNvCxnSpPr>
                <a:stCxn id="983" idx="7"/>
                <a:endCxn id="983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</p:grpSp>
        <p:grpSp>
          <p:nvGrpSpPr>
            <p:cNvPr id="987" name="Google Shape;987;p2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988" name="Google Shape;988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989" name="Google Shape;989;p2"/>
              <p:cNvCxnSpPr>
                <a:endCxn id="988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990" name="Google Shape;990;p2"/>
              <p:cNvCxnSpPr>
                <a:stCxn id="988" idx="1"/>
                <a:endCxn id="988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991" name="Google Shape;991;p2"/>
              <p:cNvCxnSpPr>
                <a:stCxn id="988" idx="7"/>
                <a:endCxn id="988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</p:grp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95" name="Shape 9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6" name="Google Shape;996;p3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D0</a:t>
            </a:r>
            <a:endParaRPr sz="2000"/>
          </a:p>
        </p:txBody>
      </p:sp>
      <p:sp>
        <p:nvSpPr>
          <p:cNvPr id="997" name="Google Shape;997;p3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D1</a:t>
            </a:r>
            <a:endParaRPr sz="2000"/>
          </a:p>
        </p:txBody>
      </p:sp>
      <p:sp>
        <p:nvSpPr>
          <p:cNvPr id="998" name="Google Shape;998;p3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D2</a:t>
            </a:r>
            <a:endParaRPr sz="2000"/>
          </a:p>
        </p:txBody>
      </p:sp>
      <p:cxnSp>
        <p:nvCxnSpPr>
          <p:cNvPr id="999" name="Google Shape;999;p3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000" name="Google Shape;1000;p3"/>
          <p:cNvCxnSpPr/>
          <p:nvPr/>
        </p:nvCxnSpPr>
        <p:spPr>
          <a:xfrm>
            <a:off x="6182215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001" name="Google Shape;1001;p3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A1</a:t>
            </a:r>
            <a:endParaRPr sz="2000"/>
          </a:p>
        </p:txBody>
      </p:sp>
      <p:sp>
        <p:nvSpPr>
          <p:cNvPr id="1002" name="Google Shape;1002;p3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A0</a:t>
            </a:r>
            <a:endParaRPr sz="2000"/>
          </a:p>
        </p:txBody>
      </p:sp>
      <p:sp>
        <p:nvSpPr>
          <p:cNvPr id="1003" name="Google Shape;1003;p3"/>
          <p:cNvSpPr/>
          <p:nvPr/>
        </p:nvSpPr>
        <p:spPr>
          <a:xfrm>
            <a:off x="5562331" y="286650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04" name="Google Shape;1004;p3"/>
          <p:cNvCxnSpPr>
            <a:endCxn id="1005" idx="3"/>
          </p:cNvCxnSpPr>
          <p:nvPr/>
        </p:nvCxnSpPr>
        <p:spPr>
          <a:xfrm rot="10800000">
            <a:off x="5763631" y="706567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06" name="Google Shape;1006;p3"/>
          <p:cNvSpPr/>
          <p:nvPr/>
        </p:nvSpPr>
        <p:spPr>
          <a:xfrm>
            <a:off x="5562331" y="2866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05" name="Google Shape;1005;p3"/>
          <p:cNvSpPr/>
          <p:nvPr/>
        </p:nvSpPr>
        <p:spPr>
          <a:xfrm>
            <a:off x="5562331" y="566617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07" name="Google Shape;1007;p3"/>
          <p:cNvSpPr/>
          <p:nvPr/>
        </p:nvSpPr>
        <p:spPr>
          <a:xfrm>
            <a:off x="5562331" y="846583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08" name="Google Shape;1008;p3"/>
          <p:cNvSpPr/>
          <p:nvPr/>
        </p:nvSpPr>
        <p:spPr>
          <a:xfrm>
            <a:off x="5562331" y="11265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09" name="Google Shape;1009;p3"/>
          <p:cNvCxnSpPr>
            <a:endCxn id="1006" idx="3"/>
          </p:cNvCxnSpPr>
          <p:nvPr/>
        </p:nvCxnSpPr>
        <p:spPr>
          <a:xfrm rot="10800000">
            <a:off x="5763631" y="426600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10" name="Google Shape;1010;p3"/>
          <p:cNvCxnSpPr>
            <a:endCxn id="1007" idx="3"/>
          </p:cNvCxnSpPr>
          <p:nvPr/>
        </p:nvCxnSpPr>
        <p:spPr>
          <a:xfrm flipH="1">
            <a:off x="5763631" y="847933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11" name="Google Shape;1011;p3"/>
          <p:cNvCxnSpPr/>
          <p:nvPr/>
        </p:nvCxnSpPr>
        <p:spPr>
          <a:xfrm flipH="1">
            <a:off x="5763677" y="847892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12" name="Google Shape;1012;p3"/>
          <p:cNvCxnSpPr>
            <a:stCxn id="1006" idx="3"/>
            <a:endCxn id="1006" idx="1"/>
          </p:cNvCxnSpPr>
          <p:nvPr/>
        </p:nvCxnSpPr>
        <p:spPr>
          <a:xfrm rot="10800000">
            <a:off x="5562331" y="4266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13" name="Google Shape;1013;p3"/>
          <p:cNvCxnSpPr>
            <a:stCxn id="1005" idx="3"/>
            <a:endCxn id="1005" idx="1"/>
          </p:cNvCxnSpPr>
          <p:nvPr/>
        </p:nvCxnSpPr>
        <p:spPr>
          <a:xfrm rot="10800000">
            <a:off x="5562331" y="706567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14" name="Google Shape;1014;p3"/>
          <p:cNvCxnSpPr>
            <a:stCxn id="1007" idx="3"/>
            <a:endCxn id="1007" idx="1"/>
          </p:cNvCxnSpPr>
          <p:nvPr/>
        </p:nvCxnSpPr>
        <p:spPr>
          <a:xfrm rot="10800000">
            <a:off x="5562331" y="986533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15" name="Google Shape;1015;p3"/>
          <p:cNvCxnSpPr>
            <a:stCxn id="1008" idx="3"/>
            <a:endCxn id="1008" idx="1"/>
          </p:cNvCxnSpPr>
          <p:nvPr/>
        </p:nvCxnSpPr>
        <p:spPr>
          <a:xfrm rot="10800000">
            <a:off x="5562331" y="12665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16" name="Google Shape;1016;p3"/>
          <p:cNvCxnSpPr>
            <a:stCxn id="1003" idx="3"/>
            <a:endCxn id="1017" idx="2"/>
          </p:cNvCxnSpPr>
          <p:nvPr/>
        </p:nvCxnSpPr>
        <p:spPr>
          <a:xfrm flipH="1">
            <a:off x="6448231" y="846600"/>
            <a:ext cx="354000" cy="60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1017" name="Google Shape;1017;p3"/>
          <p:cNvSpPr/>
          <p:nvPr/>
        </p:nvSpPr>
        <p:spPr>
          <a:xfrm>
            <a:off x="6448189" y="803897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8" name="Google Shape;1018;p3"/>
          <p:cNvSpPr/>
          <p:nvPr/>
        </p:nvSpPr>
        <p:spPr>
          <a:xfrm>
            <a:off x="5562331" y="1662762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19" name="Google Shape;1019;p3"/>
          <p:cNvCxnSpPr>
            <a:endCxn id="1020" idx="3"/>
          </p:cNvCxnSpPr>
          <p:nvPr/>
        </p:nvCxnSpPr>
        <p:spPr>
          <a:xfrm rot="10800000">
            <a:off x="5763631" y="2082679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21" name="Google Shape;1021;p3"/>
          <p:cNvSpPr/>
          <p:nvPr/>
        </p:nvSpPr>
        <p:spPr>
          <a:xfrm>
            <a:off x="5562331" y="1662762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0" name="Google Shape;1020;p3"/>
          <p:cNvSpPr/>
          <p:nvPr/>
        </p:nvSpPr>
        <p:spPr>
          <a:xfrm>
            <a:off x="5562331" y="1942729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2" name="Google Shape;1022;p3"/>
          <p:cNvSpPr/>
          <p:nvPr/>
        </p:nvSpPr>
        <p:spPr>
          <a:xfrm>
            <a:off x="5562331" y="2222695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3" name="Google Shape;1023;p3"/>
          <p:cNvSpPr/>
          <p:nvPr/>
        </p:nvSpPr>
        <p:spPr>
          <a:xfrm>
            <a:off x="5562331" y="2502662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24" name="Google Shape;1024;p3"/>
          <p:cNvCxnSpPr>
            <a:endCxn id="1021" idx="3"/>
          </p:cNvCxnSpPr>
          <p:nvPr/>
        </p:nvCxnSpPr>
        <p:spPr>
          <a:xfrm rot="10800000">
            <a:off x="5763631" y="1802712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25" name="Google Shape;1025;p3"/>
          <p:cNvCxnSpPr>
            <a:endCxn id="1022" idx="3"/>
          </p:cNvCxnSpPr>
          <p:nvPr/>
        </p:nvCxnSpPr>
        <p:spPr>
          <a:xfrm flipH="1">
            <a:off x="5763631" y="2224045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26" name="Google Shape;1026;p3"/>
          <p:cNvCxnSpPr/>
          <p:nvPr/>
        </p:nvCxnSpPr>
        <p:spPr>
          <a:xfrm flipH="1">
            <a:off x="5763677" y="2224004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27" name="Google Shape;1027;p3"/>
          <p:cNvCxnSpPr>
            <a:stCxn id="1021" idx="3"/>
            <a:endCxn id="1021" idx="1"/>
          </p:cNvCxnSpPr>
          <p:nvPr/>
        </p:nvCxnSpPr>
        <p:spPr>
          <a:xfrm rot="10800000">
            <a:off x="5562331" y="1802712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28" name="Google Shape;1028;p3"/>
          <p:cNvCxnSpPr>
            <a:stCxn id="1020" idx="3"/>
            <a:endCxn id="1020" idx="1"/>
          </p:cNvCxnSpPr>
          <p:nvPr/>
        </p:nvCxnSpPr>
        <p:spPr>
          <a:xfrm rot="10800000">
            <a:off x="5562331" y="2082679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29" name="Google Shape;1029;p3"/>
          <p:cNvCxnSpPr>
            <a:stCxn id="1022" idx="3"/>
            <a:endCxn id="1022" idx="1"/>
          </p:cNvCxnSpPr>
          <p:nvPr/>
        </p:nvCxnSpPr>
        <p:spPr>
          <a:xfrm rot="10800000">
            <a:off x="5562331" y="2362645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30" name="Google Shape;1030;p3"/>
          <p:cNvCxnSpPr>
            <a:stCxn id="1023" idx="3"/>
            <a:endCxn id="1023" idx="1"/>
          </p:cNvCxnSpPr>
          <p:nvPr/>
        </p:nvCxnSpPr>
        <p:spPr>
          <a:xfrm rot="10800000">
            <a:off x="5562331" y="2642612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31" name="Google Shape;1031;p3"/>
          <p:cNvCxnSpPr>
            <a:stCxn id="1018" idx="3"/>
            <a:endCxn id="1032" idx="2"/>
          </p:cNvCxnSpPr>
          <p:nvPr/>
        </p:nvCxnSpPr>
        <p:spPr>
          <a:xfrm flipH="1">
            <a:off x="6448231" y="2222712"/>
            <a:ext cx="354000" cy="60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1032" name="Google Shape;1032;p3"/>
          <p:cNvSpPr/>
          <p:nvPr/>
        </p:nvSpPr>
        <p:spPr>
          <a:xfrm>
            <a:off x="6448189" y="2180009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3" name="Google Shape;1033;p3"/>
          <p:cNvSpPr/>
          <p:nvPr/>
        </p:nvSpPr>
        <p:spPr>
          <a:xfrm>
            <a:off x="5562331" y="3038850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34" name="Google Shape;1034;p3"/>
          <p:cNvCxnSpPr>
            <a:endCxn id="1035" idx="3"/>
          </p:cNvCxnSpPr>
          <p:nvPr/>
        </p:nvCxnSpPr>
        <p:spPr>
          <a:xfrm rot="10800000">
            <a:off x="5763631" y="3458767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36" name="Google Shape;1036;p3"/>
          <p:cNvSpPr/>
          <p:nvPr/>
        </p:nvSpPr>
        <p:spPr>
          <a:xfrm>
            <a:off x="5562331" y="30388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5" name="Google Shape;1035;p3"/>
          <p:cNvSpPr/>
          <p:nvPr/>
        </p:nvSpPr>
        <p:spPr>
          <a:xfrm>
            <a:off x="5562331" y="3318817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7" name="Google Shape;1037;p3"/>
          <p:cNvSpPr/>
          <p:nvPr/>
        </p:nvSpPr>
        <p:spPr>
          <a:xfrm>
            <a:off x="5562331" y="3598783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8" name="Google Shape;1038;p3"/>
          <p:cNvSpPr/>
          <p:nvPr/>
        </p:nvSpPr>
        <p:spPr>
          <a:xfrm>
            <a:off x="5562331" y="38787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39" name="Google Shape;1039;p3"/>
          <p:cNvCxnSpPr>
            <a:endCxn id="1036" idx="3"/>
          </p:cNvCxnSpPr>
          <p:nvPr/>
        </p:nvCxnSpPr>
        <p:spPr>
          <a:xfrm rot="10800000">
            <a:off x="5763631" y="3178800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0" name="Google Shape;1040;p3"/>
          <p:cNvCxnSpPr>
            <a:endCxn id="1037" idx="3"/>
          </p:cNvCxnSpPr>
          <p:nvPr/>
        </p:nvCxnSpPr>
        <p:spPr>
          <a:xfrm flipH="1">
            <a:off x="5763631" y="3600133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1" name="Google Shape;1041;p3"/>
          <p:cNvCxnSpPr/>
          <p:nvPr/>
        </p:nvCxnSpPr>
        <p:spPr>
          <a:xfrm flipH="1">
            <a:off x="5763677" y="3600092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2" name="Google Shape;1042;p3"/>
          <p:cNvCxnSpPr>
            <a:stCxn id="1036" idx="3"/>
            <a:endCxn id="1036" idx="1"/>
          </p:cNvCxnSpPr>
          <p:nvPr/>
        </p:nvCxnSpPr>
        <p:spPr>
          <a:xfrm rot="10800000">
            <a:off x="5562331" y="31788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43" name="Google Shape;1043;p3"/>
          <p:cNvCxnSpPr>
            <a:stCxn id="1035" idx="3"/>
            <a:endCxn id="1035" idx="1"/>
          </p:cNvCxnSpPr>
          <p:nvPr/>
        </p:nvCxnSpPr>
        <p:spPr>
          <a:xfrm rot="10800000">
            <a:off x="5562331" y="3458767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44" name="Google Shape;1044;p3"/>
          <p:cNvCxnSpPr>
            <a:stCxn id="1037" idx="3"/>
            <a:endCxn id="1037" idx="1"/>
          </p:cNvCxnSpPr>
          <p:nvPr/>
        </p:nvCxnSpPr>
        <p:spPr>
          <a:xfrm rot="10800000">
            <a:off x="5562331" y="3738733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45" name="Google Shape;1045;p3"/>
          <p:cNvCxnSpPr>
            <a:stCxn id="1038" idx="3"/>
            <a:endCxn id="1038" idx="1"/>
          </p:cNvCxnSpPr>
          <p:nvPr/>
        </p:nvCxnSpPr>
        <p:spPr>
          <a:xfrm rot="10800000">
            <a:off x="5562331" y="40187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1046" name="Google Shape;1046;p3"/>
          <p:cNvCxnSpPr>
            <a:stCxn id="1033" idx="3"/>
            <a:endCxn id="1047" idx="2"/>
          </p:cNvCxnSpPr>
          <p:nvPr/>
        </p:nvCxnSpPr>
        <p:spPr>
          <a:xfrm flipH="1">
            <a:off x="6448231" y="3598800"/>
            <a:ext cx="354000" cy="60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1047" name="Google Shape;1047;p3"/>
          <p:cNvSpPr/>
          <p:nvPr/>
        </p:nvSpPr>
        <p:spPr>
          <a:xfrm>
            <a:off x="6448189" y="3556097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8" name="Google Shape;1048;p3"/>
          <p:cNvGrpSpPr/>
          <p:nvPr/>
        </p:nvGrpSpPr>
        <p:grpSpPr>
          <a:xfrm>
            <a:off x="2576714" y="286462"/>
            <a:ext cx="1805256" cy="3872276"/>
            <a:chOff x="2576714" y="286462"/>
            <a:chExt cx="1805256" cy="3872276"/>
          </a:xfrm>
        </p:grpSpPr>
        <p:grpSp>
          <p:nvGrpSpPr>
            <p:cNvPr id="1049" name="Google Shape;1049;p3"/>
            <p:cNvGrpSpPr/>
            <p:nvPr/>
          </p:nvGrpSpPr>
          <p:grpSpPr>
            <a:xfrm>
              <a:off x="3174905" y="286644"/>
              <a:ext cx="1207064" cy="3872094"/>
              <a:chOff x="3174825" y="286584"/>
              <a:chExt cx="1207064" cy="4551656"/>
            </a:xfrm>
          </p:grpSpPr>
          <p:grpSp>
            <p:nvGrpSpPr>
              <p:cNvPr id="1050" name="Google Shape;1050;p3"/>
              <p:cNvGrpSpPr/>
              <p:nvPr/>
            </p:nvGrpSpPr>
            <p:grpSpPr>
              <a:xfrm>
                <a:off x="3174825" y="286584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1051" name="Google Shape;1051;p3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52" name="Google Shape;1052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53" name="Google Shape;1053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054" name="Google Shape;1054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055" name="Google Shape;1055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056" name="Google Shape;1056;p3"/>
                  <p:cNvCxnSpPr>
                    <a:stCxn id="105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57" name="Google Shape;1057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58" name="Google Shape;1058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059" name="Google Shape;1059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060" name="Google Shape;1060;p3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61" name="Google Shape;1061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62" name="Google Shape;1062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063" name="Google Shape;1063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064" name="Google Shape;1064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065" name="Google Shape;1065;p3"/>
                  <p:cNvCxnSpPr>
                    <a:stCxn id="106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66" name="Google Shape;1066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67" name="Google Shape;1067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068" name="Google Shape;1068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069" name="Google Shape;1069;p3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70" name="Google Shape;1070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71" name="Google Shape;1071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072" name="Google Shape;1072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073" name="Google Shape;1073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074" name="Google Shape;1074;p3"/>
                  <p:cNvCxnSpPr>
                    <a:stCxn id="107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75" name="Google Shape;1075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76" name="Google Shape;1076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077" name="Google Shape;1077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1078" name="Google Shape;1078;p3"/>
              <p:cNvGrpSpPr/>
              <p:nvPr/>
            </p:nvGrpSpPr>
            <p:grpSpPr>
              <a:xfrm>
                <a:off x="3174837" y="1569862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1079" name="Google Shape;1079;p3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80" name="Google Shape;1080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81" name="Google Shape;1081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082" name="Google Shape;1082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083" name="Google Shape;1083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084" name="Google Shape;1084;p3"/>
                  <p:cNvCxnSpPr>
                    <a:stCxn id="108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85" name="Google Shape;1085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86" name="Google Shape;1086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087" name="Google Shape;1087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088" name="Google Shape;1088;p3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89" name="Google Shape;1089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90" name="Google Shape;1090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091" name="Google Shape;1091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092" name="Google Shape;1092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093" name="Google Shape;1093;p3"/>
                  <p:cNvCxnSpPr>
                    <a:stCxn id="109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94" name="Google Shape;1094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95" name="Google Shape;1095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096" name="Google Shape;1096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097" name="Google Shape;1097;p3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98" name="Google Shape;109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099" name="Google Shape;1099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00" name="Google Shape;110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01" name="Google Shape;110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02" name="Google Shape;1102;p3"/>
                  <p:cNvCxnSpPr>
                    <a:stCxn id="110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03" name="Google Shape;110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04" name="Google Shape;110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05" name="Google Shape;110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1106" name="Google Shape;1106;p3"/>
              <p:cNvGrpSpPr/>
              <p:nvPr/>
            </p:nvGrpSpPr>
            <p:grpSpPr>
              <a:xfrm>
                <a:off x="3174837" y="2853140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1107" name="Google Shape;1107;p3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08" name="Google Shape;110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09" name="Google Shape;1109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10" name="Google Shape;111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11" name="Google Shape;111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12" name="Google Shape;1112;p3"/>
                  <p:cNvCxnSpPr>
                    <a:stCxn id="111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13" name="Google Shape;111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14" name="Google Shape;111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15" name="Google Shape;111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116" name="Google Shape;1116;p3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17" name="Google Shape;1117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18" name="Google Shape;1118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19" name="Google Shape;1119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20" name="Google Shape;1120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21" name="Google Shape;1121;p3"/>
                  <p:cNvCxnSpPr>
                    <a:stCxn id="112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22" name="Google Shape;1122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23" name="Google Shape;1123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24" name="Google Shape;1124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125" name="Google Shape;1125;p3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26" name="Google Shape;112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27" name="Google Shape;1127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28" name="Google Shape;112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29" name="Google Shape;112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30" name="Google Shape;1130;p3"/>
                  <p:cNvCxnSpPr>
                    <a:stCxn id="112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31" name="Google Shape;113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32" name="Google Shape;113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33" name="Google Shape;113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1134" name="Google Shape;1134;p3"/>
              <p:cNvGrpSpPr/>
              <p:nvPr/>
            </p:nvGrpSpPr>
            <p:grpSpPr>
              <a:xfrm>
                <a:off x="3174835" y="4072086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1135" name="Google Shape;1135;p3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36" name="Google Shape;113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37" name="Google Shape;1137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38" name="Google Shape;113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39" name="Google Shape;113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40" name="Google Shape;1140;p3"/>
                  <p:cNvCxnSpPr>
                    <a:stCxn id="113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41" name="Google Shape;114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42" name="Google Shape;114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43" name="Google Shape;114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144" name="Google Shape;1144;p3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45" name="Google Shape;1145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46" name="Google Shape;1146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47" name="Google Shape;1147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48" name="Google Shape;1148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49" name="Google Shape;1149;p3"/>
                  <p:cNvCxnSpPr>
                    <a:stCxn id="114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50" name="Google Shape;1150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51" name="Google Shape;1151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52" name="Google Shape;1152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153" name="Google Shape;1153;p3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54" name="Google Shape;1154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55" name="Google Shape;1155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56" name="Google Shape;1156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57" name="Google Shape;1157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58" name="Google Shape;1158;p3"/>
                  <p:cNvCxnSpPr>
                    <a:stCxn id="115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59" name="Google Shape;1159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1160" name="Google Shape;1160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1161" name="Google Shape;1161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1162" name="Google Shape;1162;p3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1163" name="Google Shape;1163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1164" name="Google Shape;1164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1165" name="Google Shape;1165;p3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1166" name="Google Shape;1166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1167" name="Google Shape;1167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1168" name="Google Shape;1168;p3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1169" name="Google Shape;1169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1170" name="Google Shape;1170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1171" name="Google Shape;1171;p3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1172" name="Google Shape;1172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1173" name="Google Shape;1173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1174" name="Google Shape;1174;p3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1175" name="Google Shape;1175;p3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1176" name="Google Shape;1176;p3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1177" name="Google Shape;1177;p3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1178" name="Google Shape;1178;p3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1179" name="Google Shape;1179;p3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1180" name="Google Shape;1180;p3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1181" name="Google Shape;1181;p3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grpSp>
        <p:nvGrpSpPr>
          <p:cNvPr id="1182" name="Google Shape;1182;p3"/>
          <p:cNvGrpSpPr/>
          <p:nvPr/>
        </p:nvGrpSpPr>
        <p:grpSpPr>
          <a:xfrm>
            <a:off x="3436488" y="919951"/>
            <a:ext cx="2125843" cy="3515149"/>
            <a:chOff x="3436488" y="919951"/>
            <a:chExt cx="2125843" cy="3515149"/>
          </a:xfrm>
        </p:grpSpPr>
        <p:cxnSp>
          <p:nvCxnSpPr>
            <p:cNvPr id="1183" name="Google Shape;1183;p3"/>
            <p:cNvCxnSpPr>
              <a:endCxn id="1036" idx="1"/>
            </p:cNvCxnSpPr>
            <p:nvPr/>
          </p:nvCxnSpPr>
          <p:spPr>
            <a:xfrm flipH="1" rot="-5400000">
              <a:off x="4200631" y="1817100"/>
              <a:ext cx="2121600" cy="6018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84" name="Google Shape;1184;p3"/>
            <p:cNvCxnSpPr>
              <a:endCxn id="1035" idx="1"/>
            </p:cNvCxnSpPr>
            <p:nvPr/>
          </p:nvCxnSpPr>
          <p:spPr>
            <a:xfrm>
              <a:off x="3470131" y="2181367"/>
              <a:ext cx="2092200" cy="1277400"/>
            </a:xfrm>
            <a:prstGeom prst="bentConnector3">
              <a:avLst>
                <a:gd fmla="val 63498" name="adj1"/>
              </a:avLst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85" name="Google Shape;1185;p3"/>
            <p:cNvCxnSpPr>
              <a:stCxn id="1037" idx="1"/>
            </p:cNvCxnSpPr>
            <p:nvPr/>
          </p:nvCxnSpPr>
          <p:spPr>
            <a:xfrm rot="10800000">
              <a:off x="4614931" y="3266533"/>
              <a:ext cx="947400" cy="472200"/>
            </a:xfrm>
            <a:prstGeom prst="bentConnector3">
              <a:avLst>
                <a:gd fmla="val 98235" name="adj1"/>
              </a:avLst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86" name="Google Shape;1186;p3"/>
            <p:cNvCxnSpPr>
              <a:stCxn id="1038" idx="1"/>
            </p:cNvCxnSpPr>
            <p:nvPr/>
          </p:nvCxnSpPr>
          <p:spPr>
            <a:xfrm flipH="1">
              <a:off x="4719631" y="4018700"/>
              <a:ext cx="842700" cy="416400"/>
            </a:xfrm>
            <a:prstGeom prst="bentConnector3">
              <a:avLst>
                <a:gd fmla="val 84570" name="adj1"/>
              </a:avLst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87" name="Google Shape;1187;p3"/>
            <p:cNvCxnSpPr/>
            <p:nvPr/>
          </p:nvCxnSpPr>
          <p:spPr>
            <a:xfrm>
              <a:off x="3465388" y="3261113"/>
              <a:ext cx="11469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88" name="Google Shape;1188;p3"/>
            <p:cNvCxnSpPr/>
            <p:nvPr/>
          </p:nvCxnSpPr>
          <p:spPr>
            <a:xfrm>
              <a:off x="3465405" y="4421840"/>
              <a:ext cx="1250700" cy="7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89" name="Google Shape;1189;p3"/>
            <p:cNvCxnSpPr/>
            <p:nvPr/>
          </p:nvCxnSpPr>
          <p:spPr>
            <a:xfrm>
              <a:off x="3452063" y="4158750"/>
              <a:ext cx="0" cy="2691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90" name="Google Shape;1190;p3"/>
            <p:cNvCxnSpPr/>
            <p:nvPr/>
          </p:nvCxnSpPr>
          <p:spPr>
            <a:xfrm>
              <a:off x="3446659" y="3111871"/>
              <a:ext cx="0" cy="17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91" name="Google Shape;1191;p3"/>
            <p:cNvCxnSpPr/>
            <p:nvPr/>
          </p:nvCxnSpPr>
          <p:spPr>
            <a:xfrm>
              <a:off x="3449231" y="2034975"/>
              <a:ext cx="5700" cy="153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92" name="Google Shape;1192;p3"/>
            <p:cNvCxnSpPr/>
            <p:nvPr/>
          </p:nvCxnSpPr>
          <p:spPr>
            <a:xfrm flipH="1">
              <a:off x="3436511" y="919951"/>
              <a:ext cx="6300" cy="132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93" name="Google Shape;1193;p3"/>
            <p:cNvCxnSpPr/>
            <p:nvPr/>
          </p:nvCxnSpPr>
          <p:spPr>
            <a:xfrm flipH="1" rot="10800000">
              <a:off x="3436488" y="1046038"/>
              <a:ext cx="1518300" cy="105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194" name="Google Shape;1194;p3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1195" name="Google Shape;1195;p3"/>
            <p:cNvGrpSpPr/>
            <p:nvPr/>
          </p:nvGrpSpPr>
          <p:grpSpPr>
            <a:xfrm>
              <a:off x="6802098" y="626525"/>
              <a:ext cx="774900" cy="440100"/>
              <a:chOff x="6802098" y="626525"/>
              <a:chExt cx="774900" cy="440100"/>
            </a:xfrm>
          </p:grpSpPr>
          <p:sp>
            <p:nvSpPr>
              <p:cNvPr id="1196" name="Google Shape;1196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1197" name="Google Shape;1197;p3"/>
              <p:cNvCxnSpPr>
                <a:endCxn id="1196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1198" name="Google Shape;1198;p3"/>
              <p:cNvCxnSpPr>
                <a:stCxn id="1196" idx="1"/>
                <a:endCxn id="1196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1199" name="Google Shape;1199;p3"/>
              <p:cNvCxnSpPr>
                <a:stCxn id="1196" idx="7"/>
                <a:endCxn id="1196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</p:grpSp>
        <p:grpSp>
          <p:nvGrpSpPr>
            <p:cNvPr id="1200" name="Google Shape;1200;p3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1201" name="Google Shape;1201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1202" name="Google Shape;1202;p3"/>
              <p:cNvCxnSpPr>
                <a:endCxn id="1201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1203" name="Google Shape;1203;p3"/>
              <p:cNvCxnSpPr>
                <a:stCxn id="1201" idx="1"/>
                <a:endCxn id="1201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1204" name="Google Shape;1204;p3"/>
              <p:cNvCxnSpPr>
                <a:stCxn id="1201" idx="7"/>
                <a:endCxn id="1201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</p:grpSp>
        <p:grpSp>
          <p:nvGrpSpPr>
            <p:cNvPr id="1205" name="Google Shape;1205;p3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1206" name="Google Shape;1206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1207" name="Google Shape;1207;p3"/>
              <p:cNvCxnSpPr>
                <a:endCxn id="1206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1208" name="Google Shape;1208;p3"/>
              <p:cNvCxnSpPr>
                <a:stCxn id="1206" idx="1"/>
                <a:endCxn id="1206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cxnSp>
            <p:nvCxnSpPr>
              <p:cNvPr id="1209" name="Google Shape;1209;p3"/>
              <p:cNvCxnSpPr>
                <a:stCxn id="1206" idx="7"/>
                <a:endCxn id="1206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</p:grp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16" name="Shape 19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7" name="Google Shape;1917;p1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18" name="Google Shape;1918;p1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19" name="Google Shape;1919;p1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920" name="Google Shape;1920;p1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921" name="Google Shape;1921;p1"/>
          <p:cNvCxnSpPr>
            <a:stCxn id="1922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923" name="Google Shape;1923;p1"/>
          <p:cNvSpPr txBox="1"/>
          <p:nvPr/>
        </p:nvSpPr>
        <p:spPr>
          <a:xfrm>
            <a:off x="6492150" y="4414950"/>
            <a:ext cx="10848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A1=0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24" name="Google Shape;1924;p1"/>
          <p:cNvSpPr txBox="1"/>
          <p:nvPr/>
        </p:nvSpPr>
        <p:spPr>
          <a:xfrm>
            <a:off x="5072500" y="4414950"/>
            <a:ext cx="11100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A0=0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925" name="Google Shape;1925;p1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1922" name="Google Shape;1922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26" name="Google Shape;1926;p1"/>
            <p:cNvCxnSpPr>
              <a:endCxn id="1927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928" name="Google Shape;1928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27" name="Google Shape;1927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29" name="Google Shape;1929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30" name="Google Shape;1930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31" name="Google Shape;1931;p1"/>
            <p:cNvCxnSpPr>
              <a:endCxn id="1928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32" name="Google Shape;1932;p1"/>
            <p:cNvCxnSpPr>
              <a:endCxn id="1929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33" name="Google Shape;1933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34" name="Google Shape;1934;p1"/>
            <p:cNvCxnSpPr>
              <a:stCxn id="1928" idx="3"/>
              <a:endCxn id="1928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35" name="Google Shape;1935;p1"/>
            <p:cNvCxnSpPr>
              <a:stCxn id="1927" idx="3"/>
              <a:endCxn id="1927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36" name="Google Shape;1936;p1"/>
            <p:cNvCxnSpPr>
              <a:stCxn id="1929" idx="3"/>
              <a:endCxn id="1929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37" name="Google Shape;1937;p1"/>
            <p:cNvCxnSpPr>
              <a:stCxn id="1930" idx="3"/>
              <a:endCxn id="1930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38" name="Google Shape;1938;p1"/>
            <p:cNvCxnSpPr>
              <a:stCxn id="1922" idx="3"/>
              <a:endCxn id="1939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1939" name="Google Shape;1939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940" name="Google Shape;1940;p1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1941" name="Google Shape;1941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42" name="Google Shape;1942;p1"/>
            <p:cNvCxnSpPr>
              <a:endCxn id="1943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944" name="Google Shape;1944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43" name="Google Shape;1943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45" name="Google Shape;1945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46" name="Google Shape;1946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47" name="Google Shape;1947;p1"/>
            <p:cNvCxnSpPr>
              <a:endCxn id="1944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48" name="Google Shape;1948;p1"/>
            <p:cNvCxnSpPr>
              <a:endCxn id="1945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49" name="Google Shape;1949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50" name="Google Shape;1950;p1"/>
            <p:cNvCxnSpPr>
              <a:stCxn id="1944" idx="3"/>
              <a:endCxn id="1944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51" name="Google Shape;1951;p1"/>
            <p:cNvCxnSpPr>
              <a:stCxn id="1943" idx="3"/>
              <a:endCxn id="1943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52" name="Google Shape;1952;p1"/>
            <p:cNvCxnSpPr>
              <a:stCxn id="1945" idx="3"/>
              <a:endCxn id="1945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53" name="Google Shape;1953;p1"/>
            <p:cNvCxnSpPr>
              <a:stCxn id="1946" idx="3"/>
              <a:endCxn id="1946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54" name="Google Shape;1954;p1"/>
            <p:cNvCxnSpPr>
              <a:stCxn id="1941" idx="3"/>
              <a:endCxn id="1955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1955" name="Google Shape;1955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956" name="Google Shape;1956;p1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1957" name="Google Shape;1957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58" name="Google Shape;1958;p1"/>
            <p:cNvCxnSpPr>
              <a:endCxn id="1959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960" name="Google Shape;1960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59" name="Google Shape;1959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61" name="Google Shape;1961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62" name="Google Shape;1962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63" name="Google Shape;1963;p1"/>
            <p:cNvCxnSpPr>
              <a:endCxn id="1960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64" name="Google Shape;1964;p1"/>
            <p:cNvCxnSpPr>
              <a:endCxn id="1961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65" name="Google Shape;1965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66" name="Google Shape;1966;p1"/>
            <p:cNvCxnSpPr>
              <a:stCxn id="1960" idx="3"/>
              <a:endCxn id="1960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67" name="Google Shape;1967;p1"/>
            <p:cNvCxnSpPr>
              <a:stCxn id="1959" idx="3"/>
              <a:endCxn id="1959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68" name="Google Shape;1968;p1"/>
            <p:cNvCxnSpPr>
              <a:stCxn id="1961" idx="3"/>
              <a:endCxn id="1961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69" name="Google Shape;1969;p1"/>
            <p:cNvCxnSpPr>
              <a:stCxn id="1962" idx="3"/>
              <a:endCxn id="1962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1970" name="Google Shape;1970;p1"/>
            <p:cNvCxnSpPr>
              <a:stCxn id="1957" idx="3"/>
              <a:endCxn id="1971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1971" name="Google Shape;1971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972" name="Google Shape;1972;p1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1973" name="Google Shape;1973;p1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74" name="Google Shape;1974;p1"/>
            <p:cNvCxnSpPr>
              <a:endCxn id="1928" idx="1"/>
            </p:cNvCxnSpPr>
            <p:nvPr/>
          </p:nvCxnSpPr>
          <p:spPr>
            <a:xfrm flipH="1" rot="10800000">
              <a:off x="4349132" y="426633"/>
              <a:ext cx="1213200" cy="491700"/>
            </a:xfrm>
            <a:prstGeom prst="bentConnector3">
              <a:avLst>
                <a:gd fmla="val 23572" name="adj1"/>
              </a:avLst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75" name="Google Shape;1975;p1"/>
            <p:cNvCxnSpPr>
              <a:endCxn id="1927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76" name="Google Shape;1976;p1"/>
            <p:cNvCxnSpPr>
              <a:stCxn id="1929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77" name="Google Shape;1977;p1"/>
            <p:cNvCxnSpPr>
              <a:stCxn id="1930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78" name="Google Shape;1978;p1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979" name="Google Shape;1979;p1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980" name="Google Shape;1980;p1"/>
          <p:cNvGrpSpPr/>
          <p:nvPr/>
        </p:nvGrpSpPr>
        <p:grpSpPr>
          <a:xfrm>
            <a:off x="2315589" y="48375"/>
            <a:ext cx="2066382" cy="4141081"/>
            <a:chOff x="2315589" y="48375"/>
            <a:chExt cx="2066382" cy="4141081"/>
          </a:xfrm>
        </p:grpSpPr>
        <p:grpSp>
          <p:nvGrpSpPr>
            <p:cNvPr id="1981" name="Google Shape;1981;p1"/>
            <p:cNvGrpSpPr/>
            <p:nvPr/>
          </p:nvGrpSpPr>
          <p:grpSpPr>
            <a:xfrm>
              <a:off x="2576714" y="286462"/>
              <a:ext cx="1805258" cy="3872276"/>
              <a:chOff x="2576714" y="286462"/>
              <a:chExt cx="1805258" cy="3872276"/>
            </a:xfrm>
          </p:grpSpPr>
          <p:grpSp>
            <p:nvGrpSpPr>
              <p:cNvPr id="1982" name="Google Shape;1982;p1"/>
              <p:cNvGrpSpPr/>
              <p:nvPr/>
            </p:nvGrpSpPr>
            <p:grpSpPr>
              <a:xfrm>
                <a:off x="3174907" y="286644"/>
                <a:ext cx="1207064" cy="3872094"/>
                <a:chOff x="3174827" y="286584"/>
                <a:chExt cx="1207064" cy="4551656"/>
              </a:xfrm>
            </p:grpSpPr>
            <p:grpSp>
              <p:nvGrpSpPr>
                <p:cNvPr id="1983" name="Google Shape;1983;p1"/>
                <p:cNvGrpSpPr/>
                <p:nvPr/>
              </p:nvGrpSpPr>
              <p:grpSpPr>
                <a:xfrm>
                  <a:off x="3174827" y="286584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1984" name="Google Shape;1984;p1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1985" name="Google Shape;1985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1986" name="Google Shape;1986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1987" name="Google Shape;1987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1988" name="Google Shape;1988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1989" name="Google Shape;1989;p1"/>
                    <p:cNvCxnSpPr>
                      <a:stCxn id="1988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1990" name="Google Shape;1990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1991" name="Google Shape;1991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1992" name="Google Shape;1992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1993" name="Google Shape;1993;p1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1994" name="Google Shape;1994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1995" name="Google Shape;1995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1996" name="Google Shape;1996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1997" name="Google Shape;1997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1998" name="Google Shape;1998;p1"/>
                    <p:cNvCxnSpPr>
                      <a:stCxn id="1997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1999" name="Google Shape;1999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00" name="Google Shape;2000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01" name="Google Shape;2001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02" name="Google Shape;2002;p1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03" name="Google Shape;2003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04" name="Google Shape;2004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05" name="Google Shape;2005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06" name="Google Shape;2006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07" name="Google Shape;2007;p1"/>
                    <p:cNvCxnSpPr>
                      <a:stCxn id="2006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08" name="Google Shape;2008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09" name="Google Shape;2009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10" name="Google Shape;2010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011" name="Google Shape;2011;p1"/>
                <p:cNvGrpSpPr/>
                <p:nvPr/>
              </p:nvGrpSpPr>
              <p:grpSpPr>
                <a:xfrm>
                  <a:off x="3174839" y="1569862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012" name="Google Shape;2012;p1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13" name="Google Shape;2013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14" name="Google Shape;2014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15" name="Google Shape;2015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16" name="Google Shape;2016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17" name="Google Shape;2017;p1"/>
                    <p:cNvCxnSpPr>
                      <a:stCxn id="2016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18" name="Google Shape;2018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19" name="Google Shape;2019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20" name="Google Shape;2020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21" name="Google Shape;2021;p1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22" name="Google Shape;2022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23" name="Google Shape;2023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24" name="Google Shape;2024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25" name="Google Shape;2025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26" name="Google Shape;2026;p1"/>
                    <p:cNvCxnSpPr>
                      <a:stCxn id="2025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27" name="Google Shape;2027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28" name="Google Shape;2028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29" name="Google Shape;2029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30" name="Google Shape;2030;p1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31" name="Google Shape;2031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32" name="Google Shape;2032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33" name="Google Shape;2033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34" name="Google Shape;2034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35" name="Google Shape;2035;p1"/>
                    <p:cNvCxnSpPr>
                      <a:stCxn id="2034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36" name="Google Shape;2036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37" name="Google Shape;2037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38" name="Google Shape;2038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039" name="Google Shape;2039;p1"/>
                <p:cNvGrpSpPr/>
                <p:nvPr/>
              </p:nvGrpSpPr>
              <p:grpSpPr>
                <a:xfrm>
                  <a:off x="3174839" y="2853140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040" name="Google Shape;2040;p1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41" name="Google Shape;2041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42" name="Google Shape;2042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43" name="Google Shape;2043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44" name="Google Shape;2044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45" name="Google Shape;2045;p1"/>
                    <p:cNvCxnSpPr>
                      <a:stCxn id="2044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46" name="Google Shape;2046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47" name="Google Shape;2047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48" name="Google Shape;2048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49" name="Google Shape;2049;p1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50" name="Google Shape;2050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51" name="Google Shape;2051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52" name="Google Shape;2052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53" name="Google Shape;2053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54" name="Google Shape;2054;p1"/>
                    <p:cNvCxnSpPr>
                      <a:stCxn id="2053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55" name="Google Shape;2055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56" name="Google Shape;2056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57" name="Google Shape;2057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58" name="Google Shape;2058;p1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59" name="Google Shape;2059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60" name="Google Shape;2060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61" name="Google Shape;2061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62" name="Google Shape;2062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63" name="Google Shape;2063;p1"/>
                    <p:cNvCxnSpPr>
                      <a:stCxn id="2062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64" name="Google Shape;2064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65" name="Google Shape;2065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66" name="Google Shape;2066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067" name="Google Shape;2067;p1"/>
                <p:cNvGrpSpPr/>
                <p:nvPr/>
              </p:nvGrpSpPr>
              <p:grpSpPr>
                <a:xfrm>
                  <a:off x="3174837" y="4072086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068" name="Google Shape;2068;p1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69" name="Google Shape;2069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70" name="Google Shape;2070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71" name="Google Shape;2071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72" name="Google Shape;2072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73" name="Google Shape;2073;p1"/>
                    <p:cNvCxnSpPr>
                      <a:stCxn id="2072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74" name="Google Shape;2074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75" name="Google Shape;2075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76" name="Google Shape;2076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77" name="Google Shape;2077;p1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78" name="Google Shape;2078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79" name="Google Shape;2079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80" name="Google Shape;2080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81" name="Google Shape;2081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82" name="Google Shape;2082;p1"/>
                    <p:cNvCxnSpPr>
                      <a:stCxn id="2081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83" name="Google Shape;2083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84" name="Google Shape;2084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85" name="Google Shape;2085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86" name="Google Shape;2086;p1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87" name="Google Shape;2087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88" name="Google Shape;2088;p1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89" name="Google Shape;2089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90" name="Google Shape;2090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91" name="Google Shape;2091;p1"/>
                    <p:cNvCxnSpPr>
                      <a:stCxn id="2090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92" name="Google Shape;2092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093" name="Google Shape;2093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094" name="Google Shape;2094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</p:grpSp>
          <p:grpSp>
            <p:nvGrpSpPr>
              <p:cNvPr id="2095" name="Google Shape;2095;p1"/>
              <p:cNvGrpSpPr/>
              <p:nvPr/>
            </p:nvGrpSpPr>
            <p:grpSpPr>
              <a:xfrm>
                <a:off x="2576714" y="28646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096" name="Google Shape;2096;p1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097" name="Google Shape;2097;p1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grpSp>
            <p:nvGrpSpPr>
              <p:cNvPr id="2098" name="Google Shape;2098;p1"/>
              <p:cNvGrpSpPr/>
              <p:nvPr/>
            </p:nvGrpSpPr>
            <p:grpSpPr>
              <a:xfrm>
                <a:off x="2614371" y="137159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099" name="Google Shape;2099;p1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100" name="Google Shape;2100;p1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grpSp>
            <p:nvGrpSpPr>
              <p:cNvPr id="2101" name="Google Shape;2101;p1"/>
              <p:cNvGrpSpPr/>
              <p:nvPr/>
            </p:nvGrpSpPr>
            <p:grpSpPr>
              <a:xfrm>
                <a:off x="2614370" y="2456737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102" name="Google Shape;2102;p1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103" name="Google Shape;2103;p1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grpSp>
            <p:nvGrpSpPr>
              <p:cNvPr id="2104" name="Google Shape;2104;p1"/>
              <p:cNvGrpSpPr/>
              <p:nvPr/>
            </p:nvGrpSpPr>
            <p:grpSpPr>
              <a:xfrm>
                <a:off x="2576736" y="349068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105" name="Google Shape;2105;p1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106" name="Google Shape;2106;p1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</p:grpSp>
        <p:sp>
          <p:nvSpPr>
            <p:cNvPr id="2107" name="Google Shape;2107;p1"/>
            <p:cNvSpPr txBox="1"/>
            <p:nvPr/>
          </p:nvSpPr>
          <p:spPr>
            <a:xfrm>
              <a:off x="2340950" y="48375"/>
              <a:ext cx="2358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08" name="Google Shape;2108;p1"/>
            <p:cNvSpPr txBox="1"/>
            <p:nvPr/>
          </p:nvSpPr>
          <p:spPr>
            <a:xfrm>
              <a:off x="2390174" y="1142200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09" name="Google Shape;2109;p1"/>
            <p:cNvSpPr txBox="1"/>
            <p:nvPr/>
          </p:nvSpPr>
          <p:spPr>
            <a:xfrm>
              <a:off x="2359350" y="2236029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10" name="Google Shape;2110;p1"/>
            <p:cNvSpPr txBox="1"/>
            <p:nvPr/>
          </p:nvSpPr>
          <p:spPr>
            <a:xfrm>
              <a:off x="2323050" y="3275228"/>
              <a:ext cx="3591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11" name="Google Shape;2111;p1"/>
            <p:cNvSpPr txBox="1"/>
            <p:nvPr/>
          </p:nvSpPr>
          <p:spPr>
            <a:xfrm>
              <a:off x="2359350" y="553554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12" name="Google Shape;2112;p1"/>
            <p:cNvSpPr txBox="1"/>
            <p:nvPr/>
          </p:nvSpPr>
          <p:spPr>
            <a:xfrm>
              <a:off x="2390175" y="1631722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13" name="Google Shape;2113;p1"/>
            <p:cNvSpPr txBox="1"/>
            <p:nvPr/>
          </p:nvSpPr>
          <p:spPr>
            <a:xfrm>
              <a:off x="2359350" y="2709895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14" name="Google Shape;2114;p1"/>
            <p:cNvSpPr txBox="1"/>
            <p:nvPr/>
          </p:nvSpPr>
          <p:spPr>
            <a:xfrm>
              <a:off x="2315589" y="3749356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115" name="Google Shape;2115;p1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2116" name="Google Shape;2116;p1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2117" name="Google Shape;2117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118" name="Google Shape;2118;p1"/>
              <p:cNvCxnSpPr>
                <a:stCxn id="1922" idx="3"/>
                <a:endCxn id="2117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119" name="Google Shape;2119;p1"/>
              <p:cNvCxnSpPr>
                <a:stCxn id="2117" idx="1"/>
                <a:endCxn id="2117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120" name="Google Shape;2120;p1"/>
              <p:cNvCxnSpPr>
                <a:stCxn id="2117" idx="7"/>
                <a:endCxn id="2117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121" name="Google Shape;2121;p1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2122" name="Google Shape;2122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123" name="Google Shape;2123;p1"/>
              <p:cNvCxnSpPr>
                <a:endCxn id="2122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124" name="Google Shape;2124;p1"/>
              <p:cNvCxnSpPr>
                <a:stCxn id="2122" idx="1"/>
                <a:endCxn id="2122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125" name="Google Shape;2125;p1"/>
              <p:cNvCxnSpPr>
                <a:stCxn id="2122" idx="7"/>
                <a:endCxn id="2122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126" name="Google Shape;2126;p1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2127" name="Google Shape;2127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128" name="Google Shape;2128;p1"/>
              <p:cNvCxnSpPr>
                <a:endCxn id="2127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129" name="Google Shape;2129;p1"/>
              <p:cNvCxnSpPr>
                <a:stCxn id="2127" idx="1"/>
                <a:endCxn id="2127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130" name="Google Shape;2130;p1"/>
              <p:cNvCxnSpPr>
                <a:stCxn id="2127" idx="7"/>
                <a:endCxn id="2127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31" name="Shape 2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2" name="Google Shape;2132;p2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3" name="Google Shape;2133;p2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4" name="Google Shape;2134;p2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35" name="Google Shape;2135;p2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36" name="Google Shape;2136;p2"/>
          <p:cNvCxnSpPr/>
          <p:nvPr/>
        </p:nvCxnSpPr>
        <p:spPr>
          <a:xfrm>
            <a:off x="6182215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137" name="Google Shape;2137;p2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8" name="Google Shape;2138;p2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9" name="Google Shape;2139;p2"/>
          <p:cNvSpPr/>
          <p:nvPr/>
        </p:nvSpPr>
        <p:spPr>
          <a:xfrm>
            <a:off x="5562331" y="286650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40" name="Google Shape;2140;p2"/>
          <p:cNvCxnSpPr>
            <a:endCxn id="2141" idx="3"/>
          </p:cNvCxnSpPr>
          <p:nvPr/>
        </p:nvCxnSpPr>
        <p:spPr>
          <a:xfrm rot="10800000">
            <a:off x="5763631" y="706567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142" name="Google Shape;2142;p2"/>
          <p:cNvSpPr/>
          <p:nvPr/>
        </p:nvSpPr>
        <p:spPr>
          <a:xfrm>
            <a:off x="5562331" y="2866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41" name="Google Shape;2141;p2"/>
          <p:cNvSpPr/>
          <p:nvPr/>
        </p:nvSpPr>
        <p:spPr>
          <a:xfrm>
            <a:off x="5562331" y="566617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43" name="Google Shape;2143;p2"/>
          <p:cNvSpPr/>
          <p:nvPr/>
        </p:nvSpPr>
        <p:spPr>
          <a:xfrm>
            <a:off x="5562331" y="846583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44" name="Google Shape;2144;p2"/>
          <p:cNvSpPr/>
          <p:nvPr/>
        </p:nvSpPr>
        <p:spPr>
          <a:xfrm>
            <a:off x="5562331" y="11265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45" name="Google Shape;2145;p2"/>
          <p:cNvCxnSpPr>
            <a:endCxn id="2142" idx="3"/>
          </p:cNvCxnSpPr>
          <p:nvPr/>
        </p:nvCxnSpPr>
        <p:spPr>
          <a:xfrm rot="10800000">
            <a:off x="5763631" y="426600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46" name="Google Shape;2146;p2"/>
          <p:cNvCxnSpPr>
            <a:endCxn id="2143" idx="3"/>
          </p:cNvCxnSpPr>
          <p:nvPr/>
        </p:nvCxnSpPr>
        <p:spPr>
          <a:xfrm flipH="1">
            <a:off x="5763631" y="847933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47" name="Google Shape;2147;p2"/>
          <p:cNvCxnSpPr/>
          <p:nvPr/>
        </p:nvCxnSpPr>
        <p:spPr>
          <a:xfrm flipH="1">
            <a:off x="5763677" y="847892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48" name="Google Shape;2148;p2"/>
          <p:cNvCxnSpPr>
            <a:stCxn id="2142" idx="3"/>
            <a:endCxn id="2142" idx="1"/>
          </p:cNvCxnSpPr>
          <p:nvPr/>
        </p:nvCxnSpPr>
        <p:spPr>
          <a:xfrm rot="10800000">
            <a:off x="5562331" y="426600"/>
            <a:ext cx="201300" cy="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49" name="Google Shape;2149;p2"/>
          <p:cNvCxnSpPr>
            <a:stCxn id="2141" idx="3"/>
            <a:endCxn id="2141" idx="1"/>
          </p:cNvCxnSpPr>
          <p:nvPr/>
        </p:nvCxnSpPr>
        <p:spPr>
          <a:xfrm rot="10800000">
            <a:off x="5562331" y="706567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50" name="Google Shape;2150;p2"/>
          <p:cNvCxnSpPr>
            <a:stCxn id="2143" idx="3"/>
            <a:endCxn id="2143" idx="1"/>
          </p:cNvCxnSpPr>
          <p:nvPr/>
        </p:nvCxnSpPr>
        <p:spPr>
          <a:xfrm rot="10800000">
            <a:off x="5562331" y="986533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51" name="Google Shape;2151;p2"/>
          <p:cNvCxnSpPr>
            <a:stCxn id="2144" idx="3"/>
            <a:endCxn id="2144" idx="1"/>
          </p:cNvCxnSpPr>
          <p:nvPr/>
        </p:nvCxnSpPr>
        <p:spPr>
          <a:xfrm rot="10800000">
            <a:off x="5562331" y="12665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52" name="Google Shape;2152;p2"/>
          <p:cNvCxnSpPr>
            <a:stCxn id="2139" idx="3"/>
            <a:endCxn id="2153" idx="2"/>
          </p:cNvCxnSpPr>
          <p:nvPr/>
        </p:nvCxnSpPr>
        <p:spPr>
          <a:xfrm flipH="1">
            <a:off x="6448231" y="846600"/>
            <a:ext cx="354000" cy="60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2153" name="Google Shape;2153;p2"/>
          <p:cNvSpPr/>
          <p:nvPr/>
        </p:nvSpPr>
        <p:spPr>
          <a:xfrm>
            <a:off x="6448189" y="803897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4" name="Google Shape;2154;p2"/>
          <p:cNvSpPr/>
          <p:nvPr/>
        </p:nvSpPr>
        <p:spPr>
          <a:xfrm>
            <a:off x="5562331" y="1662762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55" name="Google Shape;2155;p2"/>
          <p:cNvCxnSpPr>
            <a:endCxn id="2156" idx="3"/>
          </p:cNvCxnSpPr>
          <p:nvPr/>
        </p:nvCxnSpPr>
        <p:spPr>
          <a:xfrm rot="10800000">
            <a:off x="5763631" y="2082679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157" name="Google Shape;2157;p2"/>
          <p:cNvSpPr/>
          <p:nvPr/>
        </p:nvSpPr>
        <p:spPr>
          <a:xfrm>
            <a:off x="5562331" y="1662762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6" name="Google Shape;2156;p2"/>
          <p:cNvSpPr/>
          <p:nvPr/>
        </p:nvSpPr>
        <p:spPr>
          <a:xfrm>
            <a:off x="5562331" y="1942729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8" name="Google Shape;2158;p2"/>
          <p:cNvSpPr/>
          <p:nvPr/>
        </p:nvSpPr>
        <p:spPr>
          <a:xfrm>
            <a:off x="5562331" y="2222695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9" name="Google Shape;2159;p2"/>
          <p:cNvSpPr/>
          <p:nvPr/>
        </p:nvSpPr>
        <p:spPr>
          <a:xfrm>
            <a:off x="5562331" y="2502662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60" name="Google Shape;2160;p2"/>
          <p:cNvCxnSpPr>
            <a:endCxn id="2157" idx="3"/>
          </p:cNvCxnSpPr>
          <p:nvPr/>
        </p:nvCxnSpPr>
        <p:spPr>
          <a:xfrm rot="10800000">
            <a:off x="5763631" y="1802712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61" name="Google Shape;2161;p2"/>
          <p:cNvCxnSpPr>
            <a:endCxn id="2158" idx="3"/>
          </p:cNvCxnSpPr>
          <p:nvPr/>
        </p:nvCxnSpPr>
        <p:spPr>
          <a:xfrm flipH="1">
            <a:off x="5763631" y="2224045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62" name="Google Shape;2162;p2"/>
          <p:cNvCxnSpPr/>
          <p:nvPr/>
        </p:nvCxnSpPr>
        <p:spPr>
          <a:xfrm flipH="1">
            <a:off x="5763677" y="2224004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63" name="Google Shape;2163;p2"/>
          <p:cNvCxnSpPr>
            <a:stCxn id="2157" idx="3"/>
            <a:endCxn id="2157" idx="1"/>
          </p:cNvCxnSpPr>
          <p:nvPr/>
        </p:nvCxnSpPr>
        <p:spPr>
          <a:xfrm rot="10800000">
            <a:off x="5562331" y="1802712"/>
            <a:ext cx="201300" cy="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64" name="Google Shape;2164;p2"/>
          <p:cNvCxnSpPr>
            <a:stCxn id="2156" idx="3"/>
            <a:endCxn id="2156" idx="1"/>
          </p:cNvCxnSpPr>
          <p:nvPr/>
        </p:nvCxnSpPr>
        <p:spPr>
          <a:xfrm rot="10800000">
            <a:off x="5562331" y="2082679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65" name="Google Shape;2165;p2"/>
          <p:cNvCxnSpPr>
            <a:stCxn id="2158" idx="3"/>
            <a:endCxn id="2158" idx="1"/>
          </p:cNvCxnSpPr>
          <p:nvPr/>
        </p:nvCxnSpPr>
        <p:spPr>
          <a:xfrm rot="10800000">
            <a:off x="5562331" y="2362645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66" name="Google Shape;2166;p2"/>
          <p:cNvCxnSpPr>
            <a:stCxn id="2159" idx="3"/>
            <a:endCxn id="2159" idx="1"/>
          </p:cNvCxnSpPr>
          <p:nvPr/>
        </p:nvCxnSpPr>
        <p:spPr>
          <a:xfrm rot="10800000">
            <a:off x="5562331" y="2642612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67" name="Google Shape;2167;p2"/>
          <p:cNvCxnSpPr>
            <a:stCxn id="2154" idx="3"/>
            <a:endCxn id="2168" idx="2"/>
          </p:cNvCxnSpPr>
          <p:nvPr/>
        </p:nvCxnSpPr>
        <p:spPr>
          <a:xfrm flipH="1">
            <a:off x="6448231" y="2222712"/>
            <a:ext cx="354000" cy="60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2168" name="Google Shape;2168;p2"/>
          <p:cNvSpPr/>
          <p:nvPr/>
        </p:nvSpPr>
        <p:spPr>
          <a:xfrm>
            <a:off x="6448189" y="2180009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9" name="Google Shape;2169;p2"/>
          <p:cNvSpPr/>
          <p:nvPr/>
        </p:nvSpPr>
        <p:spPr>
          <a:xfrm>
            <a:off x="5562331" y="3038850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70" name="Google Shape;2170;p2"/>
          <p:cNvCxnSpPr>
            <a:endCxn id="2171" idx="3"/>
          </p:cNvCxnSpPr>
          <p:nvPr/>
        </p:nvCxnSpPr>
        <p:spPr>
          <a:xfrm rot="10800000">
            <a:off x="5763631" y="3458767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172" name="Google Shape;2172;p2"/>
          <p:cNvSpPr/>
          <p:nvPr/>
        </p:nvSpPr>
        <p:spPr>
          <a:xfrm>
            <a:off x="5562331" y="30388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71" name="Google Shape;2171;p2"/>
          <p:cNvSpPr/>
          <p:nvPr/>
        </p:nvSpPr>
        <p:spPr>
          <a:xfrm>
            <a:off x="5562331" y="3318817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73" name="Google Shape;2173;p2"/>
          <p:cNvSpPr/>
          <p:nvPr/>
        </p:nvSpPr>
        <p:spPr>
          <a:xfrm>
            <a:off x="5562331" y="3598783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74" name="Google Shape;2174;p2"/>
          <p:cNvSpPr/>
          <p:nvPr/>
        </p:nvSpPr>
        <p:spPr>
          <a:xfrm>
            <a:off x="5562331" y="38787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75" name="Google Shape;2175;p2"/>
          <p:cNvCxnSpPr>
            <a:endCxn id="2172" idx="3"/>
          </p:cNvCxnSpPr>
          <p:nvPr/>
        </p:nvCxnSpPr>
        <p:spPr>
          <a:xfrm rot="10800000">
            <a:off x="5763631" y="3178800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76" name="Google Shape;2176;p2"/>
          <p:cNvCxnSpPr>
            <a:endCxn id="2173" idx="3"/>
          </p:cNvCxnSpPr>
          <p:nvPr/>
        </p:nvCxnSpPr>
        <p:spPr>
          <a:xfrm flipH="1">
            <a:off x="5763631" y="3600133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77" name="Google Shape;2177;p2"/>
          <p:cNvCxnSpPr/>
          <p:nvPr/>
        </p:nvCxnSpPr>
        <p:spPr>
          <a:xfrm flipH="1">
            <a:off x="5763677" y="3600092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78" name="Google Shape;2178;p2"/>
          <p:cNvCxnSpPr>
            <a:stCxn id="2172" idx="3"/>
            <a:endCxn id="2172" idx="1"/>
          </p:cNvCxnSpPr>
          <p:nvPr/>
        </p:nvCxnSpPr>
        <p:spPr>
          <a:xfrm rot="10800000">
            <a:off x="5562331" y="31788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79" name="Google Shape;2179;p2"/>
          <p:cNvCxnSpPr>
            <a:stCxn id="2171" idx="3"/>
            <a:endCxn id="2171" idx="1"/>
          </p:cNvCxnSpPr>
          <p:nvPr/>
        </p:nvCxnSpPr>
        <p:spPr>
          <a:xfrm rot="10800000">
            <a:off x="5562331" y="3458767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80" name="Google Shape;2180;p2"/>
          <p:cNvCxnSpPr>
            <a:stCxn id="2173" idx="3"/>
            <a:endCxn id="2173" idx="1"/>
          </p:cNvCxnSpPr>
          <p:nvPr/>
        </p:nvCxnSpPr>
        <p:spPr>
          <a:xfrm rot="10800000">
            <a:off x="5562331" y="3738733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81" name="Google Shape;2181;p2"/>
          <p:cNvCxnSpPr>
            <a:stCxn id="2174" idx="3"/>
            <a:endCxn id="2174" idx="1"/>
          </p:cNvCxnSpPr>
          <p:nvPr/>
        </p:nvCxnSpPr>
        <p:spPr>
          <a:xfrm rot="10800000">
            <a:off x="5562331" y="40187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182" name="Google Shape;2182;p2"/>
          <p:cNvCxnSpPr>
            <a:stCxn id="2169" idx="3"/>
            <a:endCxn id="2183" idx="2"/>
          </p:cNvCxnSpPr>
          <p:nvPr/>
        </p:nvCxnSpPr>
        <p:spPr>
          <a:xfrm flipH="1">
            <a:off x="6448231" y="3598800"/>
            <a:ext cx="354000" cy="60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2183" name="Google Shape;2183;p2"/>
          <p:cNvSpPr/>
          <p:nvPr/>
        </p:nvSpPr>
        <p:spPr>
          <a:xfrm>
            <a:off x="6448189" y="3556097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184" name="Google Shape;2184;p2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2185" name="Google Shape;2185;p2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2186" name="Google Shape;2186;p2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187" name="Google Shape;2187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188" name="Google Shape;2188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189" name="Google Shape;2189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190" name="Google Shape;2190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191" name="Google Shape;2191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192" name="Google Shape;2192;p2"/>
                  <p:cNvCxnSpPr>
                    <a:stCxn id="219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193" name="Google Shape;2193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194" name="Google Shape;2194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195" name="Google Shape;2195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196" name="Google Shape;2196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197" name="Google Shape;2197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198" name="Google Shape;2198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199" name="Google Shape;2199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00" name="Google Shape;2200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01" name="Google Shape;2201;p2"/>
                  <p:cNvCxnSpPr>
                    <a:stCxn id="220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02" name="Google Shape;2202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03" name="Google Shape;2203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04" name="Google Shape;2204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05" name="Google Shape;2205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06" name="Google Shape;2206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07" name="Google Shape;2207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08" name="Google Shape;2208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09" name="Google Shape;2209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10" name="Google Shape;2210;p2"/>
                  <p:cNvCxnSpPr>
                    <a:stCxn id="220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11" name="Google Shape;2211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12" name="Google Shape;2212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13" name="Google Shape;2213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214" name="Google Shape;2214;p2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215" name="Google Shape;2215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16" name="Google Shape;2216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17" name="Google Shape;2217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18" name="Google Shape;2218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19" name="Google Shape;2219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20" name="Google Shape;2220;p2"/>
                  <p:cNvCxnSpPr>
                    <a:stCxn id="221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21" name="Google Shape;2221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22" name="Google Shape;2222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23" name="Google Shape;2223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24" name="Google Shape;2224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25" name="Google Shape;2225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26" name="Google Shape;2226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27" name="Google Shape;2227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28" name="Google Shape;2228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29" name="Google Shape;2229;p2"/>
                  <p:cNvCxnSpPr>
                    <a:stCxn id="222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30" name="Google Shape;2230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31" name="Google Shape;2231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32" name="Google Shape;2232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33" name="Google Shape;2233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34" name="Google Shape;2234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35" name="Google Shape;2235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36" name="Google Shape;2236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37" name="Google Shape;2237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38" name="Google Shape;2238;p2"/>
                  <p:cNvCxnSpPr>
                    <a:stCxn id="223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39" name="Google Shape;2239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40" name="Google Shape;2240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41" name="Google Shape;2241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242" name="Google Shape;2242;p2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243" name="Google Shape;2243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44" name="Google Shape;2244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45" name="Google Shape;2245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46" name="Google Shape;2246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47" name="Google Shape;2247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48" name="Google Shape;2248;p2"/>
                  <p:cNvCxnSpPr>
                    <a:stCxn id="224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49" name="Google Shape;2249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50" name="Google Shape;2250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51" name="Google Shape;2251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52" name="Google Shape;2252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53" name="Google Shape;2253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54" name="Google Shape;2254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55" name="Google Shape;2255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56" name="Google Shape;2256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57" name="Google Shape;2257;p2"/>
                  <p:cNvCxnSpPr>
                    <a:stCxn id="225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58" name="Google Shape;2258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59" name="Google Shape;2259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60" name="Google Shape;2260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61" name="Google Shape;2261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62" name="Google Shape;2262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63" name="Google Shape;2263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64" name="Google Shape;2264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65" name="Google Shape;2265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66" name="Google Shape;2266;p2"/>
                  <p:cNvCxnSpPr>
                    <a:stCxn id="226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67" name="Google Shape;2267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68" name="Google Shape;2268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69" name="Google Shape;2269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270" name="Google Shape;2270;p2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271" name="Google Shape;2271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72" name="Google Shape;2272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73" name="Google Shape;2273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74" name="Google Shape;2274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75" name="Google Shape;2275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76" name="Google Shape;2276;p2"/>
                  <p:cNvCxnSpPr>
                    <a:stCxn id="227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77" name="Google Shape;2277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78" name="Google Shape;2278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79" name="Google Shape;2279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80" name="Google Shape;2280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81" name="Google Shape;2281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82" name="Google Shape;2282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83" name="Google Shape;2283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84" name="Google Shape;2284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85" name="Google Shape;2285;p2"/>
                  <p:cNvCxnSpPr>
                    <a:stCxn id="228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86" name="Google Shape;2286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87" name="Google Shape;2287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88" name="Google Shape;2288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89" name="Google Shape;2289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90" name="Google Shape;2290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91" name="Google Shape;2291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92" name="Google Shape;2292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93" name="Google Shape;2293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94" name="Google Shape;2294;p2"/>
                  <p:cNvCxnSpPr>
                    <a:stCxn id="229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95" name="Google Shape;2295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296" name="Google Shape;2296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297" name="Google Shape;2297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/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2298" name="Google Shape;2298;p2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2299" name="Google Shape;2299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300" name="Google Shape;2300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301" name="Google Shape;2301;p2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2302" name="Google Shape;2302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303" name="Google Shape;2303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304" name="Google Shape;2304;p2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2305" name="Google Shape;2305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306" name="Google Shape;2306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307" name="Google Shape;2307;p2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2308" name="Google Shape;2308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309" name="Google Shape;2309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2310" name="Google Shape;2310;p2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1" name="Google Shape;2311;p2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2" name="Google Shape;2312;p2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3" name="Google Shape;2313;p2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4" name="Google Shape;2314;p2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5" name="Google Shape;2315;p2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6" name="Google Shape;2316;p2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7" name="Google Shape;2317;p2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318" name="Google Shape;2318;p2"/>
          <p:cNvGrpSpPr/>
          <p:nvPr/>
        </p:nvGrpSpPr>
        <p:grpSpPr>
          <a:xfrm>
            <a:off x="3874831" y="938213"/>
            <a:ext cx="1687500" cy="3501312"/>
            <a:chOff x="3874831" y="938213"/>
            <a:chExt cx="1687500" cy="3501312"/>
          </a:xfrm>
        </p:grpSpPr>
        <p:cxnSp>
          <p:nvCxnSpPr>
            <p:cNvPr id="2319" name="Google Shape;2319;p2"/>
            <p:cNvCxnSpPr>
              <a:endCxn id="2157" idx="1"/>
            </p:cNvCxnSpPr>
            <p:nvPr/>
          </p:nvCxnSpPr>
          <p:spPr>
            <a:xfrm>
              <a:off x="3896731" y="1081212"/>
              <a:ext cx="1665600" cy="721500"/>
            </a:xfrm>
            <a:prstGeom prst="bentConnector3">
              <a:avLst>
                <a:gd fmla="val 50000" name="adj1"/>
              </a:avLst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320" name="Google Shape;2320;p2"/>
            <p:cNvCxnSpPr>
              <a:endCxn id="2156" idx="1"/>
            </p:cNvCxnSpPr>
            <p:nvPr/>
          </p:nvCxnSpPr>
          <p:spPr>
            <a:xfrm flipH="1" rot="10800000">
              <a:off x="3874831" y="2082679"/>
              <a:ext cx="1687500" cy="106200"/>
            </a:xfrm>
            <a:prstGeom prst="bentConnector3">
              <a:avLst>
                <a:gd fmla="val 50000" name="adj1"/>
              </a:avLst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321" name="Google Shape;2321;p2"/>
            <p:cNvCxnSpPr>
              <a:stCxn id="2158" idx="1"/>
            </p:cNvCxnSpPr>
            <p:nvPr/>
          </p:nvCxnSpPr>
          <p:spPr>
            <a:xfrm flipH="1">
              <a:off x="4971331" y="2362645"/>
              <a:ext cx="591000" cy="898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322" name="Google Shape;2322;p2"/>
            <p:cNvCxnSpPr>
              <a:stCxn id="2159" idx="1"/>
            </p:cNvCxnSpPr>
            <p:nvPr/>
          </p:nvCxnSpPr>
          <p:spPr>
            <a:xfrm flipH="1">
              <a:off x="5130031" y="2642612"/>
              <a:ext cx="432300" cy="17838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323" name="Google Shape;2323;p2"/>
            <p:cNvCxnSpPr/>
            <p:nvPr/>
          </p:nvCxnSpPr>
          <p:spPr>
            <a:xfrm flipH="1" rot="10800000">
              <a:off x="3879157" y="3278973"/>
              <a:ext cx="1092300" cy="51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324" name="Google Shape;2324;p2"/>
            <p:cNvCxnSpPr/>
            <p:nvPr/>
          </p:nvCxnSpPr>
          <p:spPr>
            <a:xfrm>
              <a:off x="3905636" y="4426388"/>
              <a:ext cx="1217700" cy="3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325" name="Google Shape;2325;p2"/>
            <p:cNvCxnSpPr/>
            <p:nvPr/>
          </p:nvCxnSpPr>
          <p:spPr>
            <a:xfrm>
              <a:off x="3883571" y="4170425"/>
              <a:ext cx="0" cy="2691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326" name="Google Shape;2326;p2"/>
            <p:cNvCxnSpPr/>
            <p:nvPr/>
          </p:nvCxnSpPr>
          <p:spPr>
            <a:xfrm>
              <a:off x="3887984" y="3120096"/>
              <a:ext cx="0" cy="1722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327" name="Google Shape;2327;p2"/>
            <p:cNvCxnSpPr/>
            <p:nvPr/>
          </p:nvCxnSpPr>
          <p:spPr>
            <a:xfrm>
              <a:off x="3885406" y="2035175"/>
              <a:ext cx="5700" cy="15390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328" name="Google Shape;2328;p2"/>
            <p:cNvCxnSpPr/>
            <p:nvPr/>
          </p:nvCxnSpPr>
          <p:spPr>
            <a:xfrm>
              <a:off x="3886200" y="938213"/>
              <a:ext cx="9600" cy="15090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2329" name="Google Shape;2329;p2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2330" name="Google Shape;2330;p2"/>
            <p:cNvGrpSpPr/>
            <p:nvPr/>
          </p:nvGrpSpPr>
          <p:grpSpPr>
            <a:xfrm>
              <a:off x="6802098" y="626525"/>
              <a:ext cx="774900" cy="440100"/>
              <a:chOff x="6802098" y="626525"/>
              <a:chExt cx="774900" cy="440100"/>
            </a:xfrm>
          </p:grpSpPr>
          <p:sp>
            <p:nvSpPr>
              <p:cNvPr id="2331" name="Google Shape;2331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332" name="Google Shape;2332;p2"/>
              <p:cNvCxnSpPr>
                <a:endCxn id="2331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333" name="Google Shape;2333;p2"/>
              <p:cNvCxnSpPr>
                <a:stCxn id="2331" idx="1"/>
                <a:endCxn id="2331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334" name="Google Shape;2334;p2"/>
              <p:cNvCxnSpPr>
                <a:stCxn id="2331" idx="7"/>
                <a:endCxn id="2331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335" name="Google Shape;2335;p2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2336" name="Google Shape;2336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337" name="Google Shape;2337;p2"/>
              <p:cNvCxnSpPr>
                <a:endCxn id="2336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338" name="Google Shape;2338;p2"/>
              <p:cNvCxnSpPr>
                <a:stCxn id="2336" idx="1"/>
                <a:endCxn id="2336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339" name="Google Shape;2339;p2"/>
              <p:cNvCxnSpPr>
                <a:stCxn id="2336" idx="7"/>
                <a:endCxn id="2336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340" name="Google Shape;2340;p2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2341" name="Google Shape;2341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342" name="Google Shape;2342;p2"/>
              <p:cNvCxnSpPr>
                <a:endCxn id="2341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343" name="Google Shape;2343;p2"/>
              <p:cNvCxnSpPr>
                <a:stCxn id="2341" idx="1"/>
                <a:endCxn id="2341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344" name="Google Shape;2344;p2"/>
              <p:cNvCxnSpPr>
                <a:stCxn id="2341" idx="7"/>
                <a:endCxn id="2341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2345" name="Google Shape;2345;p2"/>
          <p:cNvGrpSpPr/>
          <p:nvPr/>
        </p:nvGrpSpPr>
        <p:grpSpPr>
          <a:xfrm>
            <a:off x="2315589" y="48375"/>
            <a:ext cx="2066382" cy="4141081"/>
            <a:chOff x="2315589" y="48375"/>
            <a:chExt cx="2066382" cy="4141081"/>
          </a:xfrm>
        </p:grpSpPr>
        <p:grpSp>
          <p:nvGrpSpPr>
            <p:cNvPr id="2346" name="Google Shape;2346;p2"/>
            <p:cNvGrpSpPr/>
            <p:nvPr/>
          </p:nvGrpSpPr>
          <p:grpSpPr>
            <a:xfrm>
              <a:off x="2576714" y="286462"/>
              <a:ext cx="1805258" cy="3872276"/>
              <a:chOff x="2576714" y="286462"/>
              <a:chExt cx="1805258" cy="3872276"/>
            </a:xfrm>
          </p:grpSpPr>
          <p:grpSp>
            <p:nvGrpSpPr>
              <p:cNvPr id="2347" name="Google Shape;2347;p2"/>
              <p:cNvGrpSpPr/>
              <p:nvPr/>
            </p:nvGrpSpPr>
            <p:grpSpPr>
              <a:xfrm>
                <a:off x="3174907" y="286644"/>
                <a:ext cx="1207064" cy="3872094"/>
                <a:chOff x="3174827" y="286584"/>
                <a:chExt cx="1207064" cy="4551656"/>
              </a:xfrm>
            </p:grpSpPr>
            <p:grpSp>
              <p:nvGrpSpPr>
                <p:cNvPr id="2348" name="Google Shape;2348;p2"/>
                <p:cNvGrpSpPr/>
                <p:nvPr/>
              </p:nvGrpSpPr>
              <p:grpSpPr>
                <a:xfrm>
                  <a:off x="3174827" y="286584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349" name="Google Shape;2349;p2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50" name="Google Shape;2350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51" name="Google Shape;2351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352" name="Google Shape;2352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53" name="Google Shape;2353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354" name="Google Shape;2354;p2"/>
                    <p:cNvCxnSpPr>
                      <a:stCxn id="2353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55" name="Google Shape;2355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56" name="Google Shape;2356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357" name="Google Shape;2357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358" name="Google Shape;2358;p2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59" name="Google Shape;2359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60" name="Google Shape;2360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361" name="Google Shape;2361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62" name="Google Shape;2362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363" name="Google Shape;2363;p2"/>
                    <p:cNvCxnSpPr>
                      <a:stCxn id="2362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64" name="Google Shape;2364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65" name="Google Shape;2365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366" name="Google Shape;2366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367" name="Google Shape;2367;p2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68" name="Google Shape;2368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69" name="Google Shape;2369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370" name="Google Shape;2370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71" name="Google Shape;2371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372" name="Google Shape;2372;p2"/>
                    <p:cNvCxnSpPr>
                      <a:stCxn id="2371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73" name="Google Shape;2373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74" name="Google Shape;2374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375" name="Google Shape;2375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376" name="Google Shape;2376;p2"/>
                <p:cNvGrpSpPr/>
                <p:nvPr/>
              </p:nvGrpSpPr>
              <p:grpSpPr>
                <a:xfrm>
                  <a:off x="3174839" y="1569862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377" name="Google Shape;2377;p2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78" name="Google Shape;2378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79" name="Google Shape;2379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380" name="Google Shape;2380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81" name="Google Shape;2381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382" name="Google Shape;2382;p2"/>
                    <p:cNvCxnSpPr>
                      <a:stCxn id="2381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83" name="Google Shape;2383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84" name="Google Shape;2384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385" name="Google Shape;2385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386" name="Google Shape;2386;p2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87" name="Google Shape;2387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88" name="Google Shape;2388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389" name="Google Shape;2389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90" name="Google Shape;2390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391" name="Google Shape;2391;p2"/>
                    <p:cNvCxnSpPr>
                      <a:stCxn id="2390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92" name="Google Shape;2392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93" name="Google Shape;2393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394" name="Google Shape;2394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395" name="Google Shape;2395;p2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96" name="Google Shape;2396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397" name="Google Shape;2397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398" name="Google Shape;2398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99" name="Google Shape;2399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00" name="Google Shape;2400;p2"/>
                    <p:cNvCxnSpPr>
                      <a:stCxn id="2399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01" name="Google Shape;2401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02" name="Google Shape;2402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03" name="Google Shape;2403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404" name="Google Shape;2404;p2"/>
                <p:cNvGrpSpPr/>
                <p:nvPr/>
              </p:nvGrpSpPr>
              <p:grpSpPr>
                <a:xfrm>
                  <a:off x="3174839" y="2853140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405" name="Google Shape;2405;p2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06" name="Google Shape;2406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07" name="Google Shape;2407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08" name="Google Shape;2408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09" name="Google Shape;2409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10" name="Google Shape;2410;p2"/>
                    <p:cNvCxnSpPr>
                      <a:stCxn id="2409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11" name="Google Shape;2411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12" name="Google Shape;2412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13" name="Google Shape;2413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414" name="Google Shape;2414;p2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15" name="Google Shape;2415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16" name="Google Shape;2416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17" name="Google Shape;2417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18" name="Google Shape;2418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19" name="Google Shape;2419;p2"/>
                    <p:cNvCxnSpPr>
                      <a:stCxn id="2418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20" name="Google Shape;2420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21" name="Google Shape;2421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22" name="Google Shape;2422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423" name="Google Shape;2423;p2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24" name="Google Shape;2424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25" name="Google Shape;2425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26" name="Google Shape;2426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27" name="Google Shape;2427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28" name="Google Shape;2428;p2"/>
                    <p:cNvCxnSpPr>
                      <a:stCxn id="2427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29" name="Google Shape;2429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30" name="Google Shape;2430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31" name="Google Shape;2431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432" name="Google Shape;2432;p2"/>
                <p:cNvGrpSpPr/>
                <p:nvPr/>
              </p:nvGrpSpPr>
              <p:grpSpPr>
                <a:xfrm>
                  <a:off x="3174837" y="4072086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433" name="Google Shape;2433;p2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34" name="Google Shape;2434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35" name="Google Shape;2435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36" name="Google Shape;2436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37" name="Google Shape;2437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38" name="Google Shape;2438;p2"/>
                    <p:cNvCxnSpPr>
                      <a:stCxn id="2437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39" name="Google Shape;2439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40" name="Google Shape;2440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41" name="Google Shape;2441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442" name="Google Shape;2442;p2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43" name="Google Shape;2443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44" name="Google Shape;2444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45" name="Google Shape;2445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46" name="Google Shape;2446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47" name="Google Shape;2447;p2"/>
                    <p:cNvCxnSpPr>
                      <a:stCxn id="2446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48" name="Google Shape;2448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49" name="Google Shape;2449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50" name="Google Shape;2450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451" name="Google Shape;2451;p2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52" name="Google Shape;2452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53" name="Google Shape;2453;p2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54" name="Google Shape;2454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55" name="Google Shape;2455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56" name="Google Shape;2456;p2"/>
                    <p:cNvCxnSpPr>
                      <a:stCxn id="2455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57" name="Google Shape;2457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458" name="Google Shape;2458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459" name="Google Shape;2459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</p:grpSp>
          <p:grpSp>
            <p:nvGrpSpPr>
              <p:cNvPr id="2460" name="Google Shape;2460;p2"/>
              <p:cNvGrpSpPr/>
              <p:nvPr/>
            </p:nvGrpSpPr>
            <p:grpSpPr>
              <a:xfrm>
                <a:off x="2576714" y="28646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461" name="Google Shape;2461;p2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462" name="Google Shape;2462;p2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grpSp>
            <p:nvGrpSpPr>
              <p:cNvPr id="2463" name="Google Shape;2463;p2"/>
              <p:cNvGrpSpPr/>
              <p:nvPr/>
            </p:nvGrpSpPr>
            <p:grpSpPr>
              <a:xfrm>
                <a:off x="2614371" y="137159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464" name="Google Shape;2464;p2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465" name="Google Shape;2465;p2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grpSp>
            <p:nvGrpSpPr>
              <p:cNvPr id="2466" name="Google Shape;2466;p2"/>
              <p:cNvGrpSpPr/>
              <p:nvPr/>
            </p:nvGrpSpPr>
            <p:grpSpPr>
              <a:xfrm>
                <a:off x="2614370" y="2456737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467" name="Google Shape;2467;p2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468" name="Google Shape;2468;p2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grpSp>
            <p:nvGrpSpPr>
              <p:cNvPr id="2469" name="Google Shape;2469;p2"/>
              <p:cNvGrpSpPr/>
              <p:nvPr/>
            </p:nvGrpSpPr>
            <p:grpSpPr>
              <a:xfrm>
                <a:off x="2576736" y="349068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470" name="Google Shape;2470;p2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471" name="Google Shape;2471;p2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</p:grpSp>
        <p:sp>
          <p:nvSpPr>
            <p:cNvPr id="2472" name="Google Shape;2472;p2"/>
            <p:cNvSpPr txBox="1"/>
            <p:nvPr/>
          </p:nvSpPr>
          <p:spPr>
            <a:xfrm>
              <a:off x="2340950" y="48375"/>
              <a:ext cx="2358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3" name="Google Shape;2473;p2"/>
            <p:cNvSpPr txBox="1"/>
            <p:nvPr/>
          </p:nvSpPr>
          <p:spPr>
            <a:xfrm>
              <a:off x="2390174" y="1142200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4" name="Google Shape;2474;p2"/>
            <p:cNvSpPr txBox="1"/>
            <p:nvPr/>
          </p:nvSpPr>
          <p:spPr>
            <a:xfrm>
              <a:off x="2359350" y="2236029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5" name="Google Shape;2475;p2"/>
            <p:cNvSpPr txBox="1"/>
            <p:nvPr/>
          </p:nvSpPr>
          <p:spPr>
            <a:xfrm>
              <a:off x="2323050" y="3275228"/>
              <a:ext cx="3591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6" name="Google Shape;2476;p2"/>
            <p:cNvSpPr txBox="1"/>
            <p:nvPr/>
          </p:nvSpPr>
          <p:spPr>
            <a:xfrm>
              <a:off x="2359350" y="553554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7" name="Google Shape;2477;p2"/>
            <p:cNvSpPr txBox="1"/>
            <p:nvPr/>
          </p:nvSpPr>
          <p:spPr>
            <a:xfrm>
              <a:off x="2390175" y="1631722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8" name="Google Shape;2478;p2"/>
            <p:cNvSpPr txBox="1"/>
            <p:nvPr/>
          </p:nvSpPr>
          <p:spPr>
            <a:xfrm>
              <a:off x="2359350" y="2709895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9" name="Google Shape;2479;p2"/>
            <p:cNvSpPr txBox="1"/>
            <p:nvPr/>
          </p:nvSpPr>
          <p:spPr>
            <a:xfrm>
              <a:off x="2315589" y="3749356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83" name="Shape 24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4" name="Google Shape;2484;p3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85" name="Google Shape;2485;p3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86" name="Google Shape;2486;p3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487" name="Google Shape;2487;p3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488" name="Google Shape;2488;p3"/>
          <p:cNvCxnSpPr/>
          <p:nvPr/>
        </p:nvCxnSpPr>
        <p:spPr>
          <a:xfrm>
            <a:off x="6182215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489" name="Google Shape;2489;p3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0" name="Google Shape;2490;p3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1" name="Google Shape;2491;p3"/>
          <p:cNvSpPr/>
          <p:nvPr/>
        </p:nvSpPr>
        <p:spPr>
          <a:xfrm>
            <a:off x="5562331" y="286650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492" name="Google Shape;2492;p3"/>
          <p:cNvCxnSpPr>
            <a:endCxn id="2493" idx="3"/>
          </p:cNvCxnSpPr>
          <p:nvPr/>
        </p:nvCxnSpPr>
        <p:spPr>
          <a:xfrm rot="10800000">
            <a:off x="5763631" y="706567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494" name="Google Shape;2494;p3"/>
          <p:cNvSpPr/>
          <p:nvPr/>
        </p:nvSpPr>
        <p:spPr>
          <a:xfrm>
            <a:off x="5562331" y="2866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3" name="Google Shape;2493;p3"/>
          <p:cNvSpPr/>
          <p:nvPr/>
        </p:nvSpPr>
        <p:spPr>
          <a:xfrm>
            <a:off x="5562331" y="566617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5" name="Google Shape;2495;p3"/>
          <p:cNvSpPr/>
          <p:nvPr/>
        </p:nvSpPr>
        <p:spPr>
          <a:xfrm>
            <a:off x="5562331" y="846583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6" name="Google Shape;2496;p3"/>
          <p:cNvSpPr/>
          <p:nvPr/>
        </p:nvSpPr>
        <p:spPr>
          <a:xfrm>
            <a:off x="5562331" y="11265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497" name="Google Shape;2497;p3"/>
          <p:cNvCxnSpPr>
            <a:endCxn id="2494" idx="3"/>
          </p:cNvCxnSpPr>
          <p:nvPr/>
        </p:nvCxnSpPr>
        <p:spPr>
          <a:xfrm rot="10800000">
            <a:off x="5763631" y="426600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498" name="Google Shape;2498;p3"/>
          <p:cNvCxnSpPr>
            <a:endCxn id="2495" idx="3"/>
          </p:cNvCxnSpPr>
          <p:nvPr/>
        </p:nvCxnSpPr>
        <p:spPr>
          <a:xfrm flipH="1">
            <a:off x="5763631" y="847933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499" name="Google Shape;2499;p3"/>
          <p:cNvCxnSpPr/>
          <p:nvPr/>
        </p:nvCxnSpPr>
        <p:spPr>
          <a:xfrm flipH="1">
            <a:off x="5763677" y="847892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500" name="Google Shape;2500;p3"/>
          <p:cNvCxnSpPr>
            <a:stCxn id="2494" idx="3"/>
            <a:endCxn id="2494" idx="1"/>
          </p:cNvCxnSpPr>
          <p:nvPr/>
        </p:nvCxnSpPr>
        <p:spPr>
          <a:xfrm rot="10800000">
            <a:off x="5562331" y="426600"/>
            <a:ext cx="201300" cy="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01" name="Google Shape;2501;p3"/>
          <p:cNvCxnSpPr>
            <a:stCxn id="2493" idx="3"/>
            <a:endCxn id="2493" idx="1"/>
          </p:cNvCxnSpPr>
          <p:nvPr/>
        </p:nvCxnSpPr>
        <p:spPr>
          <a:xfrm rot="10800000">
            <a:off x="5562331" y="706567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02" name="Google Shape;2502;p3"/>
          <p:cNvCxnSpPr>
            <a:stCxn id="2495" idx="3"/>
            <a:endCxn id="2495" idx="1"/>
          </p:cNvCxnSpPr>
          <p:nvPr/>
        </p:nvCxnSpPr>
        <p:spPr>
          <a:xfrm rot="10800000">
            <a:off x="5562331" y="986533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03" name="Google Shape;2503;p3"/>
          <p:cNvCxnSpPr>
            <a:stCxn id="2496" idx="3"/>
            <a:endCxn id="2496" idx="1"/>
          </p:cNvCxnSpPr>
          <p:nvPr/>
        </p:nvCxnSpPr>
        <p:spPr>
          <a:xfrm rot="10800000">
            <a:off x="5562331" y="12665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04" name="Google Shape;2504;p3"/>
          <p:cNvCxnSpPr>
            <a:stCxn id="2491" idx="3"/>
            <a:endCxn id="2505" idx="2"/>
          </p:cNvCxnSpPr>
          <p:nvPr/>
        </p:nvCxnSpPr>
        <p:spPr>
          <a:xfrm flipH="1">
            <a:off x="6448231" y="846600"/>
            <a:ext cx="354000" cy="60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2505" name="Google Shape;2505;p3"/>
          <p:cNvSpPr/>
          <p:nvPr/>
        </p:nvSpPr>
        <p:spPr>
          <a:xfrm>
            <a:off x="6448189" y="803897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06" name="Google Shape;2506;p3"/>
          <p:cNvSpPr/>
          <p:nvPr/>
        </p:nvSpPr>
        <p:spPr>
          <a:xfrm>
            <a:off x="5562331" y="1662762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07" name="Google Shape;2507;p3"/>
          <p:cNvCxnSpPr>
            <a:endCxn id="2508" idx="3"/>
          </p:cNvCxnSpPr>
          <p:nvPr/>
        </p:nvCxnSpPr>
        <p:spPr>
          <a:xfrm rot="10800000">
            <a:off x="5763631" y="2082679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509" name="Google Shape;2509;p3"/>
          <p:cNvSpPr/>
          <p:nvPr/>
        </p:nvSpPr>
        <p:spPr>
          <a:xfrm>
            <a:off x="5562331" y="1662762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08" name="Google Shape;2508;p3"/>
          <p:cNvSpPr/>
          <p:nvPr/>
        </p:nvSpPr>
        <p:spPr>
          <a:xfrm>
            <a:off x="5562331" y="1942729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10" name="Google Shape;2510;p3"/>
          <p:cNvSpPr/>
          <p:nvPr/>
        </p:nvSpPr>
        <p:spPr>
          <a:xfrm>
            <a:off x="5562331" y="2222695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11" name="Google Shape;2511;p3"/>
          <p:cNvSpPr/>
          <p:nvPr/>
        </p:nvSpPr>
        <p:spPr>
          <a:xfrm>
            <a:off x="5562331" y="2502662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12" name="Google Shape;2512;p3"/>
          <p:cNvCxnSpPr>
            <a:endCxn id="2509" idx="3"/>
          </p:cNvCxnSpPr>
          <p:nvPr/>
        </p:nvCxnSpPr>
        <p:spPr>
          <a:xfrm rot="10800000">
            <a:off x="5763631" y="1802712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513" name="Google Shape;2513;p3"/>
          <p:cNvCxnSpPr>
            <a:endCxn id="2510" idx="3"/>
          </p:cNvCxnSpPr>
          <p:nvPr/>
        </p:nvCxnSpPr>
        <p:spPr>
          <a:xfrm flipH="1">
            <a:off x="5763631" y="2224045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514" name="Google Shape;2514;p3"/>
          <p:cNvCxnSpPr/>
          <p:nvPr/>
        </p:nvCxnSpPr>
        <p:spPr>
          <a:xfrm flipH="1">
            <a:off x="5763677" y="2224004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515" name="Google Shape;2515;p3"/>
          <p:cNvCxnSpPr>
            <a:stCxn id="2509" idx="3"/>
            <a:endCxn id="2509" idx="1"/>
          </p:cNvCxnSpPr>
          <p:nvPr/>
        </p:nvCxnSpPr>
        <p:spPr>
          <a:xfrm rot="10800000">
            <a:off x="5562331" y="1802712"/>
            <a:ext cx="201300" cy="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16" name="Google Shape;2516;p3"/>
          <p:cNvCxnSpPr>
            <a:stCxn id="2508" idx="3"/>
            <a:endCxn id="2508" idx="1"/>
          </p:cNvCxnSpPr>
          <p:nvPr/>
        </p:nvCxnSpPr>
        <p:spPr>
          <a:xfrm rot="10800000">
            <a:off x="5562331" y="2082679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17" name="Google Shape;2517;p3"/>
          <p:cNvCxnSpPr>
            <a:stCxn id="2510" idx="3"/>
            <a:endCxn id="2510" idx="1"/>
          </p:cNvCxnSpPr>
          <p:nvPr/>
        </p:nvCxnSpPr>
        <p:spPr>
          <a:xfrm rot="10800000">
            <a:off x="5562331" y="2362645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18" name="Google Shape;2518;p3"/>
          <p:cNvCxnSpPr>
            <a:stCxn id="2511" idx="3"/>
            <a:endCxn id="2511" idx="1"/>
          </p:cNvCxnSpPr>
          <p:nvPr/>
        </p:nvCxnSpPr>
        <p:spPr>
          <a:xfrm rot="10800000">
            <a:off x="5562331" y="2642612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19" name="Google Shape;2519;p3"/>
          <p:cNvCxnSpPr>
            <a:stCxn id="2506" idx="3"/>
            <a:endCxn id="2520" idx="2"/>
          </p:cNvCxnSpPr>
          <p:nvPr/>
        </p:nvCxnSpPr>
        <p:spPr>
          <a:xfrm flipH="1">
            <a:off x="6448231" y="2222712"/>
            <a:ext cx="354000" cy="60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2520" name="Google Shape;2520;p3"/>
          <p:cNvSpPr/>
          <p:nvPr/>
        </p:nvSpPr>
        <p:spPr>
          <a:xfrm>
            <a:off x="6448189" y="2180009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21" name="Google Shape;2521;p3"/>
          <p:cNvSpPr/>
          <p:nvPr/>
        </p:nvSpPr>
        <p:spPr>
          <a:xfrm>
            <a:off x="5562331" y="3038850"/>
            <a:ext cx="1239900" cy="111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22" name="Google Shape;2522;p3"/>
          <p:cNvCxnSpPr>
            <a:endCxn id="2523" idx="3"/>
          </p:cNvCxnSpPr>
          <p:nvPr/>
        </p:nvCxnSpPr>
        <p:spPr>
          <a:xfrm rot="10800000">
            <a:off x="5763631" y="3458767"/>
            <a:ext cx="738300" cy="142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524" name="Google Shape;2524;p3"/>
          <p:cNvSpPr/>
          <p:nvPr/>
        </p:nvSpPr>
        <p:spPr>
          <a:xfrm>
            <a:off x="5562331" y="30388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23" name="Google Shape;2523;p3"/>
          <p:cNvSpPr/>
          <p:nvPr/>
        </p:nvSpPr>
        <p:spPr>
          <a:xfrm>
            <a:off x="5562331" y="3318817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25" name="Google Shape;2525;p3"/>
          <p:cNvSpPr/>
          <p:nvPr/>
        </p:nvSpPr>
        <p:spPr>
          <a:xfrm>
            <a:off x="5562331" y="3598783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26" name="Google Shape;2526;p3"/>
          <p:cNvSpPr/>
          <p:nvPr/>
        </p:nvSpPr>
        <p:spPr>
          <a:xfrm>
            <a:off x="5562331" y="3878750"/>
            <a:ext cx="201300" cy="279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27" name="Google Shape;2527;p3"/>
          <p:cNvCxnSpPr>
            <a:endCxn id="2524" idx="3"/>
          </p:cNvCxnSpPr>
          <p:nvPr/>
        </p:nvCxnSpPr>
        <p:spPr>
          <a:xfrm rot="10800000">
            <a:off x="5763631" y="3178800"/>
            <a:ext cx="738300" cy="4212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528" name="Google Shape;2528;p3"/>
          <p:cNvCxnSpPr>
            <a:endCxn id="2525" idx="3"/>
          </p:cNvCxnSpPr>
          <p:nvPr/>
        </p:nvCxnSpPr>
        <p:spPr>
          <a:xfrm flipH="1">
            <a:off x="5763631" y="3600133"/>
            <a:ext cx="738300" cy="138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529" name="Google Shape;2529;p3"/>
          <p:cNvCxnSpPr/>
          <p:nvPr/>
        </p:nvCxnSpPr>
        <p:spPr>
          <a:xfrm flipH="1">
            <a:off x="5763677" y="3600092"/>
            <a:ext cx="738000" cy="41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530" name="Google Shape;2530;p3"/>
          <p:cNvCxnSpPr>
            <a:stCxn id="2524" idx="3"/>
            <a:endCxn id="2524" idx="1"/>
          </p:cNvCxnSpPr>
          <p:nvPr/>
        </p:nvCxnSpPr>
        <p:spPr>
          <a:xfrm rot="10800000">
            <a:off x="5562331" y="3178800"/>
            <a:ext cx="201300" cy="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31" name="Google Shape;2531;p3"/>
          <p:cNvCxnSpPr>
            <a:stCxn id="2523" idx="3"/>
            <a:endCxn id="2523" idx="1"/>
          </p:cNvCxnSpPr>
          <p:nvPr/>
        </p:nvCxnSpPr>
        <p:spPr>
          <a:xfrm rot="10800000">
            <a:off x="5562331" y="3458767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32" name="Google Shape;2532;p3"/>
          <p:cNvCxnSpPr>
            <a:stCxn id="2525" idx="3"/>
            <a:endCxn id="2525" idx="1"/>
          </p:cNvCxnSpPr>
          <p:nvPr/>
        </p:nvCxnSpPr>
        <p:spPr>
          <a:xfrm rot="10800000">
            <a:off x="5562331" y="3738733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33" name="Google Shape;2533;p3"/>
          <p:cNvCxnSpPr>
            <a:stCxn id="2526" idx="3"/>
            <a:endCxn id="2526" idx="1"/>
          </p:cNvCxnSpPr>
          <p:nvPr/>
        </p:nvCxnSpPr>
        <p:spPr>
          <a:xfrm rot="10800000">
            <a:off x="5562331" y="4018700"/>
            <a:ext cx="201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oval"/>
            <a:tailEnd len="sm" w="sm" type="oval"/>
          </a:ln>
        </p:spPr>
      </p:cxnSp>
      <p:cxnSp>
        <p:nvCxnSpPr>
          <p:cNvPr id="2534" name="Google Shape;2534;p3"/>
          <p:cNvCxnSpPr>
            <a:stCxn id="2521" idx="3"/>
            <a:endCxn id="2535" idx="2"/>
          </p:cNvCxnSpPr>
          <p:nvPr/>
        </p:nvCxnSpPr>
        <p:spPr>
          <a:xfrm flipH="1">
            <a:off x="6448231" y="3598800"/>
            <a:ext cx="354000" cy="6000"/>
          </a:xfrm>
          <a:prstGeom prst="straightConnector1">
            <a:avLst/>
          </a:prstGeom>
          <a:noFill/>
          <a:ln cap="flat" cmpd="sng" w="28575">
            <a:solidFill>
              <a:srgbClr val="0000FF"/>
            </a:solidFill>
            <a:prstDash val="solid"/>
            <a:round/>
            <a:headEnd len="med" w="med" type="oval"/>
            <a:tailEnd len="med" w="med" type="oval"/>
          </a:ln>
        </p:spPr>
      </p:cxnSp>
      <p:sp>
        <p:nvSpPr>
          <p:cNvPr id="2535" name="Google Shape;2535;p3"/>
          <p:cNvSpPr/>
          <p:nvPr/>
        </p:nvSpPr>
        <p:spPr>
          <a:xfrm>
            <a:off x="6448189" y="3556097"/>
            <a:ext cx="93600" cy="97200"/>
          </a:xfrm>
          <a:prstGeom prst="ellipse">
            <a:avLst/>
          </a:prstGeom>
          <a:solidFill>
            <a:schemeClr val="dk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536" name="Google Shape;2536;p3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2537" name="Google Shape;2537;p3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2538" name="Google Shape;2538;p3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539" name="Google Shape;2539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40" name="Google Shape;2540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41" name="Google Shape;2541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42" name="Google Shape;2542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43" name="Google Shape;2543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44" name="Google Shape;2544;p3"/>
                  <p:cNvCxnSpPr>
                    <a:stCxn id="254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45" name="Google Shape;2545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46" name="Google Shape;2546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47" name="Google Shape;2547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548" name="Google Shape;2548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49" name="Google Shape;2549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50" name="Google Shape;2550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51" name="Google Shape;2551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52" name="Google Shape;2552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53" name="Google Shape;2553;p3"/>
                  <p:cNvCxnSpPr>
                    <a:stCxn id="255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54" name="Google Shape;2554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55" name="Google Shape;2555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56" name="Google Shape;2556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557" name="Google Shape;2557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58" name="Google Shape;255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59" name="Google Shape;2559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60" name="Google Shape;256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61" name="Google Shape;256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62" name="Google Shape;2562;p3"/>
                  <p:cNvCxnSpPr>
                    <a:stCxn id="256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63" name="Google Shape;256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64" name="Google Shape;256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65" name="Google Shape;256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566" name="Google Shape;2566;p3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567" name="Google Shape;2567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68" name="Google Shape;256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69" name="Google Shape;2569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70" name="Google Shape;257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71" name="Google Shape;257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72" name="Google Shape;2572;p3"/>
                  <p:cNvCxnSpPr>
                    <a:stCxn id="257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73" name="Google Shape;257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74" name="Google Shape;257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75" name="Google Shape;257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576" name="Google Shape;2576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77" name="Google Shape;2577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78" name="Google Shape;2578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79" name="Google Shape;2579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80" name="Google Shape;2580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81" name="Google Shape;2581;p3"/>
                  <p:cNvCxnSpPr>
                    <a:stCxn id="258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82" name="Google Shape;2582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83" name="Google Shape;2583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84" name="Google Shape;2584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585" name="Google Shape;2585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86" name="Google Shape;258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87" name="Google Shape;2587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88" name="Google Shape;258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89" name="Google Shape;258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90" name="Google Shape;2590;p3"/>
                  <p:cNvCxnSpPr>
                    <a:stCxn id="258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91" name="Google Shape;259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92" name="Google Shape;259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93" name="Google Shape;259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594" name="Google Shape;2594;p3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595" name="Google Shape;2595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96" name="Google Shape;259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597" name="Google Shape;2597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598" name="Google Shape;259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99" name="Google Shape;259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00" name="Google Shape;2600;p3"/>
                  <p:cNvCxnSpPr>
                    <a:stCxn id="259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01" name="Google Shape;260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02" name="Google Shape;260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603" name="Google Shape;260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604" name="Google Shape;2604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605" name="Google Shape;2605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06" name="Google Shape;2606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607" name="Google Shape;2607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608" name="Google Shape;2608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09" name="Google Shape;2609;p3"/>
                  <p:cNvCxnSpPr>
                    <a:stCxn id="260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10" name="Google Shape;2610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11" name="Google Shape;2611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612" name="Google Shape;2612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613" name="Google Shape;2613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614" name="Google Shape;2614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15" name="Google Shape;2615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616" name="Google Shape;2616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617" name="Google Shape;2617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18" name="Google Shape;2618;p3"/>
                  <p:cNvCxnSpPr>
                    <a:stCxn id="261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19" name="Google Shape;2619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20" name="Google Shape;2620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621" name="Google Shape;2621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622" name="Google Shape;2622;p3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623" name="Google Shape;2623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624" name="Google Shape;2624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25" name="Google Shape;2625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626" name="Google Shape;2626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627" name="Google Shape;2627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28" name="Google Shape;2628;p3"/>
                  <p:cNvCxnSpPr>
                    <a:stCxn id="262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29" name="Google Shape;2629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30" name="Google Shape;2630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631" name="Google Shape;2631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632" name="Google Shape;2632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633" name="Google Shape;2633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34" name="Google Shape;2634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635" name="Google Shape;2635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636" name="Google Shape;2636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37" name="Google Shape;2637;p3"/>
                  <p:cNvCxnSpPr>
                    <a:stCxn id="263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38" name="Google Shape;2638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39" name="Google Shape;2639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640" name="Google Shape;2640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641" name="Google Shape;2641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642" name="Google Shape;2642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43" name="Google Shape;2643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644" name="Google Shape;2644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645" name="Google Shape;2645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46" name="Google Shape;2646;p3"/>
                  <p:cNvCxnSpPr>
                    <a:stCxn id="264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47" name="Google Shape;2647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2648" name="Google Shape;2648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2649" name="Google Shape;2649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2650" name="Google Shape;2650;p3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2651" name="Google Shape;2651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652" name="Google Shape;2652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653" name="Google Shape;2653;p3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2654" name="Google Shape;2654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655" name="Google Shape;2655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656" name="Google Shape;2656;p3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2657" name="Google Shape;2657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658" name="Google Shape;2658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659" name="Google Shape;2659;p3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2660" name="Google Shape;2660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661" name="Google Shape;2661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2662" name="Google Shape;2662;p3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3" name="Google Shape;2663;p3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4" name="Google Shape;2664;p3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5" name="Google Shape;2665;p3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6" name="Google Shape;2666;p3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7" name="Google Shape;2667;p3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8" name="Google Shape;2668;p3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9" name="Google Shape;2669;p3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670" name="Google Shape;2670;p3"/>
          <p:cNvGrpSpPr/>
          <p:nvPr/>
        </p:nvGrpSpPr>
        <p:grpSpPr>
          <a:xfrm>
            <a:off x="3436488" y="919951"/>
            <a:ext cx="2125843" cy="3515149"/>
            <a:chOff x="3436488" y="919951"/>
            <a:chExt cx="2125843" cy="3515149"/>
          </a:xfrm>
        </p:grpSpPr>
        <p:cxnSp>
          <p:nvCxnSpPr>
            <p:cNvPr id="2671" name="Google Shape;2671;p3"/>
            <p:cNvCxnSpPr>
              <a:endCxn id="2524" idx="1"/>
            </p:cNvCxnSpPr>
            <p:nvPr/>
          </p:nvCxnSpPr>
          <p:spPr>
            <a:xfrm flipH="1" rot="-5400000">
              <a:off x="4200631" y="1817100"/>
              <a:ext cx="2121600" cy="601800"/>
            </a:xfrm>
            <a:prstGeom prst="bentConnector2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672" name="Google Shape;2672;p3"/>
            <p:cNvCxnSpPr>
              <a:endCxn id="2523" idx="1"/>
            </p:cNvCxnSpPr>
            <p:nvPr/>
          </p:nvCxnSpPr>
          <p:spPr>
            <a:xfrm>
              <a:off x="3470131" y="2181367"/>
              <a:ext cx="2092200" cy="1277400"/>
            </a:xfrm>
            <a:prstGeom prst="bentConnector3">
              <a:avLst>
                <a:gd fmla="val 63498" name="adj1"/>
              </a:avLst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673" name="Google Shape;2673;p3"/>
            <p:cNvCxnSpPr>
              <a:stCxn id="2525" idx="1"/>
            </p:cNvCxnSpPr>
            <p:nvPr/>
          </p:nvCxnSpPr>
          <p:spPr>
            <a:xfrm rot="10800000">
              <a:off x="4614931" y="3266533"/>
              <a:ext cx="947400" cy="472200"/>
            </a:xfrm>
            <a:prstGeom prst="bentConnector3">
              <a:avLst>
                <a:gd fmla="val 98235" name="adj1"/>
              </a:avLst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674" name="Google Shape;2674;p3"/>
            <p:cNvCxnSpPr>
              <a:stCxn id="2526" idx="1"/>
            </p:cNvCxnSpPr>
            <p:nvPr/>
          </p:nvCxnSpPr>
          <p:spPr>
            <a:xfrm flipH="1">
              <a:off x="4719631" y="4018700"/>
              <a:ext cx="842700" cy="416400"/>
            </a:xfrm>
            <a:prstGeom prst="bentConnector3">
              <a:avLst>
                <a:gd fmla="val 84570" name="adj1"/>
              </a:avLst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675" name="Google Shape;2675;p3"/>
            <p:cNvCxnSpPr/>
            <p:nvPr/>
          </p:nvCxnSpPr>
          <p:spPr>
            <a:xfrm>
              <a:off x="3465388" y="3261113"/>
              <a:ext cx="1146900" cy="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676" name="Google Shape;2676;p3"/>
            <p:cNvCxnSpPr/>
            <p:nvPr/>
          </p:nvCxnSpPr>
          <p:spPr>
            <a:xfrm>
              <a:off x="3465405" y="4421840"/>
              <a:ext cx="1250700" cy="720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677" name="Google Shape;2677;p3"/>
            <p:cNvCxnSpPr/>
            <p:nvPr/>
          </p:nvCxnSpPr>
          <p:spPr>
            <a:xfrm>
              <a:off x="3452063" y="4158750"/>
              <a:ext cx="0" cy="26910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678" name="Google Shape;2678;p3"/>
            <p:cNvCxnSpPr/>
            <p:nvPr/>
          </p:nvCxnSpPr>
          <p:spPr>
            <a:xfrm>
              <a:off x="3446659" y="3111871"/>
              <a:ext cx="0" cy="17220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679" name="Google Shape;2679;p3"/>
            <p:cNvCxnSpPr/>
            <p:nvPr/>
          </p:nvCxnSpPr>
          <p:spPr>
            <a:xfrm>
              <a:off x="3449231" y="2034975"/>
              <a:ext cx="5700" cy="15390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680" name="Google Shape;2680;p3"/>
            <p:cNvCxnSpPr/>
            <p:nvPr/>
          </p:nvCxnSpPr>
          <p:spPr>
            <a:xfrm flipH="1">
              <a:off x="3436511" y="919951"/>
              <a:ext cx="6300" cy="13200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681" name="Google Shape;2681;p3"/>
            <p:cNvCxnSpPr/>
            <p:nvPr/>
          </p:nvCxnSpPr>
          <p:spPr>
            <a:xfrm flipH="1" rot="10800000">
              <a:off x="3436488" y="1046038"/>
              <a:ext cx="1518300" cy="10500"/>
            </a:xfrm>
            <a:prstGeom prst="straightConnector1">
              <a:avLst/>
            </a:prstGeom>
            <a:noFill/>
            <a:ln cap="flat" cmpd="sng" w="2857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2682" name="Google Shape;2682;p3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2683" name="Google Shape;2683;p3"/>
            <p:cNvGrpSpPr/>
            <p:nvPr/>
          </p:nvGrpSpPr>
          <p:grpSpPr>
            <a:xfrm>
              <a:off x="6802098" y="626525"/>
              <a:ext cx="774900" cy="440100"/>
              <a:chOff x="6802098" y="626525"/>
              <a:chExt cx="774900" cy="440100"/>
            </a:xfrm>
          </p:grpSpPr>
          <p:sp>
            <p:nvSpPr>
              <p:cNvPr id="2684" name="Google Shape;2684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685" name="Google Shape;2685;p3"/>
              <p:cNvCxnSpPr>
                <a:endCxn id="268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686" name="Google Shape;2686;p3"/>
              <p:cNvCxnSpPr>
                <a:stCxn id="2684" idx="1"/>
                <a:endCxn id="268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687" name="Google Shape;2687;p3"/>
              <p:cNvCxnSpPr>
                <a:stCxn id="2684" idx="7"/>
                <a:endCxn id="268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688" name="Google Shape;2688;p3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2689" name="Google Shape;2689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690" name="Google Shape;2690;p3"/>
              <p:cNvCxnSpPr>
                <a:endCxn id="268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691" name="Google Shape;2691;p3"/>
              <p:cNvCxnSpPr>
                <a:stCxn id="2689" idx="1"/>
                <a:endCxn id="268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692" name="Google Shape;2692;p3"/>
              <p:cNvCxnSpPr>
                <a:stCxn id="2689" idx="7"/>
                <a:endCxn id="268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2693" name="Google Shape;2693;p3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2694" name="Google Shape;2694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695" name="Google Shape;2695;p3"/>
              <p:cNvCxnSpPr>
                <a:endCxn id="269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696" name="Google Shape;2696;p3"/>
              <p:cNvCxnSpPr>
                <a:stCxn id="2694" idx="1"/>
                <a:endCxn id="269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2697" name="Google Shape;2697;p3"/>
              <p:cNvCxnSpPr>
                <a:stCxn id="2694" idx="7"/>
                <a:endCxn id="269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2698" name="Google Shape;2698;p3"/>
          <p:cNvGrpSpPr/>
          <p:nvPr/>
        </p:nvGrpSpPr>
        <p:grpSpPr>
          <a:xfrm>
            <a:off x="2315589" y="48375"/>
            <a:ext cx="2066382" cy="4141081"/>
            <a:chOff x="2315589" y="48375"/>
            <a:chExt cx="2066382" cy="4141081"/>
          </a:xfrm>
        </p:grpSpPr>
        <p:grpSp>
          <p:nvGrpSpPr>
            <p:cNvPr id="2699" name="Google Shape;2699;p3"/>
            <p:cNvGrpSpPr/>
            <p:nvPr/>
          </p:nvGrpSpPr>
          <p:grpSpPr>
            <a:xfrm>
              <a:off x="2576714" y="286462"/>
              <a:ext cx="1805258" cy="3872276"/>
              <a:chOff x="2576714" y="286462"/>
              <a:chExt cx="1805258" cy="3872276"/>
            </a:xfrm>
          </p:grpSpPr>
          <p:grpSp>
            <p:nvGrpSpPr>
              <p:cNvPr id="2700" name="Google Shape;2700;p3"/>
              <p:cNvGrpSpPr/>
              <p:nvPr/>
            </p:nvGrpSpPr>
            <p:grpSpPr>
              <a:xfrm>
                <a:off x="3174907" y="286644"/>
                <a:ext cx="1207064" cy="3872094"/>
                <a:chOff x="3174827" y="286584"/>
                <a:chExt cx="1207064" cy="4551656"/>
              </a:xfrm>
            </p:grpSpPr>
            <p:grpSp>
              <p:nvGrpSpPr>
                <p:cNvPr id="2701" name="Google Shape;2701;p3"/>
                <p:cNvGrpSpPr/>
                <p:nvPr/>
              </p:nvGrpSpPr>
              <p:grpSpPr>
                <a:xfrm>
                  <a:off x="3174827" y="286584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702" name="Google Shape;2702;p3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03" name="Google Shape;2703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04" name="Google Shape;2704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05" name="Google Shape;2705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06" name="Google Shape;2706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07" name="Google Shape;2707;p3"/>
                    <p:cNvCxnSpPr>
                      <a:stCxn id="2706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08" name="Google Shape;2708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09" name="Google Shape;2709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10" name="Google Shape;2710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11" name="Google Shape;2711;p3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12" name="Google Shape;2712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13" name="Google Shape;2713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14" name="Google Shape;2714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15" name="Google Shape;2715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16" name="Google Shape;2716;p3"/>
                    <p:cNvCxnSpPr>
                      <a:stCxn id="2715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17" name="Google Shape;2717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18" name="Google Shape;2718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19" name="Google Shape;2719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20" name="Google Shape;2720;p3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21" name="Google Shape;2721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22" name="Google Shape;2722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23" name="Google Shape;2723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24" name="Google Shape;2724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25" name="Google Shape;2725;p3"/>
                    <p:cNvCxnSpPr>
                      <a:stCxn id="2724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26" name="Google Shape;2726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27" name="Google Shape;2727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28" name="Google Shape;2728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729" name="Google Shape;2729;p3"/>
                <p:cNvGrpSpPr/>
                <p:nvPr/>
              </p:nvGrpSpPr>
              <p:grpSpPr>
                <a:xfrm>
                  <a:off x="3174839" y="1569862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730" name="Google Shape;2730;p3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31" name="Google Shape;2731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32" name="Google Shape;2732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33" name="Google Shape;2733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34" name="Google Shape;2734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35" name="Google Shape;2735;p3"/>
                    <p:cNvCxnSpPr>
                      <a:stCxn id="2734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36" name="Google Shape;2736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37" name="Google Shape;2737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38" name="Google Shape;2738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39" name="Google Shape;2739;p3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40" name="Google Shape;2740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41" name="Google Shape;2741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42" name="Google Shape;2742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43" name="Google Shape;2743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44" name="Google Shape;2744;p3"/>
                    <p:cNvCxnSpPr>
                      <a:stCxn id="2743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45" name="Google Shape;2745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46" name="Google Shape;2746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47" name="Google Shape;2747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48" name="Google Shape;2748;p3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49" name="Google Shape;2749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50" name="Google Shape;2750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51" name="Google Shape;2751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52" name="Google Shape;2752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53" name="Google Shape;2753;p3"/>
                    <p:cNvCxnSpPr>
                      <a:stCxn id="2752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54" name="Google Shape;2754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55" name="Google Shape;2755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56" name="Google Shape;2756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757" name="Google Shape;2757;p3"/>
                <p:cNvGrpSpPr/>
                <p:nvPr/>
              </p:nvGrpSpPr>
              <p:grpSpPr>
                <a:xfrm>
                  <a:off x="3174839" y="2853140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758" name="Google Shape;2758;p3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59" name="Google Shape;2759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60" name="Google Shape;2760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61" name="Google Shape;2761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62" name="Google Shape;2762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63" name="Google Shape;2763;p3"/>
                    <p:cNvCxnSpPr>
                      <a:stCxn id="2762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64" name="Google Shape;2764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65" name="Google Shape;2765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66" name="Google Shape;2766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67" name="Google Shape;2767;p3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68" name="Google Shape;2768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69" name="Google Shape;2769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70" name="Google Shape;2770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71" name="Google Shape;2771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72" name="Google Shape;2772;p3"/>
                    <p:cNvCxnSpPr>
                      <a:stCxn id="2771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73" name="Google Shape;2773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74" name="Google Shape;2774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75" name="Google Shape;2775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76" name="Google Shape;2776;p3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77" name="Google Shape;2777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78" name="Google Shape;2778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79" name="Google Shape;2779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80" name="Google Shape;2780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81" name="Google Shape;2781;p3"/>
                    <p:cNvCxnSpPr>
                      <a:stCxn id="2780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82" name="Google Shape;2782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83" name="Google Shape;2783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84" name="Google Shape;2784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785" name="Google Shape;2785;p3"/>
                <p:cNvGrpSpPr/>
                <p:nvPr/>
              </p:nvGrpSpPr>
              <p:grpSpPr>
                <a:xfrm>
                  <a:off x="3174837" y="4072086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786" name="Google Shape;2786;p3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87" name="Google Shape;2787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88" name="Google Shape;2788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89" name="Google Shape;2789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90" name="Google Shape;2790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91" name="Google Shape;2791;p3"/>
                    <p:cNvCxnSpPr>
                      <a:stCxn id="2790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92" name="Google Shape;2792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93" name="Google Shape;2793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0000FF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94" name="Google Shape;2794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95" name="Google Shape;2795;p3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96" name="Google Shape;2796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797" name="Google Shape;2797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798" name="Google Shape;2798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99" name="Google Shape;2799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800" name="Google Shape;2800;p3"/>
                    <p:cNvCxnSpPr>
                      <a:stCxn id="2799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801" name="Google Shape;2801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802" name="Google Shape;2802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803" name="Google Shape;2803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804" name="Google Shape;2804;p3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805" name="Google Shape;2805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806" name="Google Shape;2806;p3"/>
                    <p:cNvCxnSpPr/>
                    <p:nvPr/>
                  </p:nvCxnSpPr>
                  <p:spPr>
                    <a:xfrm flipH="1" rot="10800000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cap="flat" cmpd="sng" w="38100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807" name="Google Shape;2807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808" name="Google Shape;2808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809" name="Google Shape;2809;p3"/>
                    <p:cNvCxnSpPr>
                      <a:stCxn id="2808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810" name="Google Shape;2810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cxnSp>
                  <p:nvCxnSpPr>
                    <p:cNvPr id="2811" name="Google Shape;2811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cap="flat" cmpd="sng" w="28575">
                      <a:solidFill>
                        <a:srgbClr val="FF0000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</p:cxnSp>
                <p:sp>
                  <p:nvSpPr>
                    <p:cNvPr id="2812" name="Google Shape;2812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cap="flat" cmpd="sng" w="9525">
                      <a:solidFill>
                        <a:schemeClr val="dk2"/>
                      </a:solidFill>
                      <a:prstDash val="solid"/>
                      <a:round/>
                      <a:headEnd len="sm" w="sm" type="none"/>
                      <a:tailEnd len="sm" w="sm" type="none"/>
                    </a:ln>
                  </p:spPr>
                  <p:txBody>
                    <a:bodyPr anchorCtr="0" anchor="ctr" bIns="91425" lIns="91425" spcFirstLastPara="1" rIns="91425" wrap="square" tIns="91425">
                      <a:noAutofit/>
                    </a:bodyPr>
                    <a:lstStyle>
                      <a:def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lv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b="0" i="0" sz="1400" u="none" cap="none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t/>
                      </a:r>
                      <a:endPara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</p:grpSp>
          <p:grpSp>
            <p:nvGrpSpPr>
              <p:cNvPr id="2813" name="Google Shape;2813;p3"/>
              <p:cNvGrpSpPr/>
              <p:nvPr/>
            </p:nvGrpSpPr>
            <p:grpSpPr>
              <a:xfrm>
                <a:off x="2576714" y="28646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814" name="Google Shape;2814;p3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815" name="Google Shape;2815;p3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grpSp>
            <p:nvGrpSpPr>
              <p:cNvPr id="2816" name="Google Shape;2816;p3"/>
              <p:cNvGrpSpPr/>
              <p:nvPr/>
            </p:nvGrpSpPr>
            <p:grpSpPr>
              <a:xfrm>
                <a:off x="2614371" y="137159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817" name="Google Shape;2817;p3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818" name="Google Shape;2818;p3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grpSp>
            <p:nvGrpSpPr>
              <p:cNvPr id="2819" name="Google Shape;2819;p3"/>
              <p:cNvGrpSpPr/>
              <p:nvPr/>
            </p:nvGrpSpPr>
            <p:grpSpPr>
              <a:xfrm>
                <a:off x="2614370" y="2456737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820" name="Google Shape;2820;p3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821" name="Google Shape;2821;p3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grpSp>
            <p:nvGrpSpPr>
              <p:cNvPr id="2822" name="Google Shape;2822;p3"/>
              <p:cNvGrpSpPr/>
              <p:nvPr/>
            </p:nvGrpSpPr>
            <p:grpSpPr>
              <a:xfrm>
                <a:off x="2576736" y="349068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823" name="Google Shape;2823;p3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824" name="Google Shape;2824;p3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FF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</p:grpSp>
        <p:sp>
          <p:nvSpPr>
            <p:cNvPr id="2825" name="Google Shape;2825;p3"/>
            <p:cNvSpPr txBox="1"/>
            <p:nvPr/>
          </p:nvSpPr>
          <p:spPr>
            <a:xfrm>
              <a:off x="2340950" y="48375"/>
              <a:ext cx="2358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26" name="Google Shape;2826;p3"/>
            <p:cNvSpPr txBox="1"/>
            <p:nvPr/>
          </p:nvSpPr>
          <p:spPr>
            <a:xfrm>
              <a:off x="2390174" y="1142200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27" name="Google Shape;2827;p3"/>
            <p:cNvSpPr txBox="1"/>
            <p:nvPr/>
          </p:nvSpPr>
          <p:spPr>
            <a:xfrm>
              <a:off x="2359350" y="2236029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28" name="Google Shape;2828;p3"/>
            <p:cNvSpPr txBox="1"/>
            <p:nvPr/>
          </p:nvSpPr>
          <p:spPr>
            <a:xfrm>
              <a:off x="2323050" y="3275228"/>
              <a:ext cx="3591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29" name="Google Shape;2829;p3"/>
            <p:cNvSpPr txBox="1"/>
            <p:nvPr/>
          </p:nvSpPr>
          <p:spPr>
            <a:xfrm>
              <a:off x="2359350" y="553554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30" name="Google Shape;2830;p3"/>
            <p:cNvSpPr txBox="1"/>
            <p:nvPr/>
          </p:nvSpPr>
          <p:spPr>
            <a:xfrm>
              <a:off x="2390175" y="1631722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31" name="Google Shape;2831;p3"/>
            <p:cNvSpPr txBox="1"/>
            <p:nvPr/>
          </p:nvSpPr>
          <p:spPr>
            <a:xfrm>
              <a:off x="2359350" y="2709895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32" name="Google Shape;2832;p3"/>
            <p:cNvSpPr txBox="1"/>
            <p:nvPr/>
          </p:nvSpPr>
          <p:spPr>
            <a:xfrm>
              <a:off x="2315589" y="3749356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de-DE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53" name="Shape 30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4" name="Google Shape;3054;p2"/>
          <p:cNvSpPr/>
          <p:nvPr/>
        </p:nvSpPr>
        <p:spPr>
          <a:xfrm>
            <a:off x="2390175" y="48375"/>
            <a:ext cx="2631000" cy="4167900"/>
          </a:xfrm>
          <a:prstGeom prst="ellipse">
            <a:avLst/>
          </a:prstGeom>
          <a:noFill/>
          <a:ln cap="flat" cmpd="sng" w="762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55" name="Google Shape;3055;p2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56" name="Google Shape;3056;p2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57" name="Google Shape;3057;p2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058" name="Google Shape;3058;p2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059" name="Google Shape;3059;p2"/>
          <p:cNvCxnSpPr>
            <a:stCxn id="3060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061" name="Google Shape;3061;p2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62" name="Google Shape;3062;p2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063" name="Google Shape;3063;p2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3060" name="Google Shape;3060;p2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64" name="Google Shape;3064;p2"/>
            <p:cNvCxnSpPr>
              <a:endCxn id="3065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066" name="Google Shape;3066;p2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65" name="Google Shape;3065;p2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67" name="Google Shape;3067;p2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68" name="Google Shape;3068;p2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69" name="Google Shape;3069;p2"/>
            <p:cNvCxnSpPr>
              <a:endCxn id="3066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70" name="Google Shape;3070;p2"/>
            <p:cNvCxnSpPr>
              <a:endCxn id="3067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71" name="Google Shape;3071;p2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72" name="Google Shape;3072;p2"/>
            <p:cNvCxnSpPr>
              <a:stCxn id="3066" idx="3"/>
              <a:endCxn id="3066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073" name="Google Shape;3073;p2"/>
            <p:cNvCxnSpPr>
              <a:stCxn id="3065" idx="3"/>
              <a:endCxn id="3065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074" name="Google Shape;3074;p2"/>
            <p:cNvCxnSpPr>
              <a:stCxn id="3067" idx="3"/>
              <a:endCxn id="3067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075" name="Google Shape;3075;p2"/>
            <p:cNvCxnSpPr>
              <a:stCxn id="3068" idx="3"/>
              <a:endCxn id="3068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076" name="Google Shape;3076;p2"/>
            <p:cNvCxnSpPr>
              <a:stCxn id="3060" idx="3"/>
              <a:endCxn id="3077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077" name="Google Shape;3077;p2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078" name="Google Shape;3078;p2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3079" name="Google Shape;3079;p2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80" name="Google Shape;3080;p2"/>
            <p:cNvCxnSpPr>
              <a:endCxn id="3081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082" name="Google Shape;3082;p2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81" name="Google Shape;3081;p2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83" name="Google Shape;3083;p2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84" name="Google Shape;3084;p2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85" name="Google Shape;3085;p2"/>
            <p:cNvCxnSpPr>
              <a:endCxn id="3082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86" name="Google Shape;3086;p2"/>
            <p:cNvCxnSpPr>
              <a:endCxn id="3083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87" name="Google Shape;3087;p2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88" name="Google Shape;3088;p2"/>
            <p:cNvCxnSpPr>
              <a:stCxn id="3082" idx="3"/>
              <a:endCxn id="3082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089" name="Google Shape;3089;p2"/>
            <p:cNvCxnSpPr>
              <a:stCxn id="3081" idx="3"/>
              <a:endCxn id="3081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090" name="Google Shape;3090;p2"/>
            <p:cNvCxnSpPr>
              <a:stCxn id="3083" idx="3"/>
              <a:endCxn id="3083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091" name="Google Shape;3091;p2"/>
            <p:cNvCxnSpPr>
              <a:stCxn id="3084" idx="3"/>
              <a:endCxn id="3084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092" name="Google Shape;3092;p2"/>
            <p:cNvCxnSpPr>
              <a:stCxn id="3079" idx="3"/>
              <a:endCxn id="3093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093" name="Google Shape;3093;p2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094" name="Google Shape;3094;p2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3095" name="Google Shape;3095;p2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96" name="Google Shape;3096;p2"/>
            <p:cNvCxnSpPr>
              <a:endCxn id="3097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098" name="Google Shape;3098;p2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97" name="Google Shape;3097;p2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99" name="Google Shape;3099;p2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100" name="Google Shape;3100;p2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101" name="Google Shape;3101;p2"/>
            <p:cNvCxnSpPr>
              <a:endCxn id="3098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102" name="Google Shape;3102;p2"/>
            <p:cNvCxnSpPr>
              <a:endCxn id="3099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103" name="Google Shape;3103;p2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104" name="Google Shape;3104;p2"/>
            <p:cNvCxnSpPr>
              <a:stCxn id="3098" idx="3"/>
              <a:endCxn id="3098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105" name="Google Shape;3105;p2"/>
            <p:cNvCxnSpPr>
              <a:stCxn id="3097" idx="3"/>
              <a:endCxn id="3097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106" name="Google Shape;3106;p2"/>
            <p:cNvCxnSpPr>
              <a:stCxn id="3099" idx="3"/>
              <a:endCxn id="3099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107" name="Google Shape;3107;p2"/>
            <p:cNvCxnSpPr>
              <a:stCxn id="3100" idx="3"/>
              <a:endCxn id="3100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108" name="Google Shape;3108;p2"/>
            <p:cNvCxnSpPr>
              <a:stCxn id="3095" idx="3"/>
              <a:endCxn id="3109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109" name="Google Shape;3109;p2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110" name="Google Shape;3110;p2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3111" name="Google Shape;3111;p2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112" name="Google Shape;3112;p2"/>
            <p:cNvCxnSpPr>
              <a:endCxn id="3066" idx="1"/>
            </p:cNvCxnSpPr>
            <p:nvPr/>
          </p:nvCxnSpPr>
          <p:spPr>
            <a:xfrm flipH="1" rot="10800000">
              <a:off x="4349132" y="426633"/>
              <a:ext cx="1213200" cy="491700"/>
            </a:xfrm>
            <a:prstGeom prst="bentConnector3">
              <a:avLst>
                <a:gd fmla="val 23572" name="adj1"/>
              </a:avLst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113" name="Google Shape;3113;p2"/>
            <p:cNvCxnSpPr>
              <a:endCxn id="3065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114" name="Google Shape;3114;p2"/>
            <p:cNvCxnSpPr>
              <a:stCxn id="3067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115" name="Google Shape;3115;p2"/>
            <p:cNvCxnSpPr>
              <a:stCxn id="3068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116" name="Google Shape;3116;p2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117" name="Google Shape;3117;p2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118" name="Google Shape;3118;p2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3119" name="Google Shape;3119;p2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3120" name="Google Shape;3120;p2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121" name="Google Shape;3121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22" name="Google Shape;3122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23" name="Google Shape;3123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24" name="Google Shape;3124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25" name="Google Shape;3125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26" name="Google Shape;3126;p2"/>
                  <p:cNvCxnSpPr>
                    <a:stCxn id="312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27" name="Google Shape;3127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28" name="Google Shape;3128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29" name="Google Shape;3129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30" name="Google Shape;3130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31" name="Google Shape;3131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32" name="Google Shape;3132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33" name="Google Shape;3133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34" name="Google Shape;3134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35" name="Google Shape;3135;p2"/>
                  <p:cNvCxnSpPr>
                    <a:stCxn id="313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36" name="Google Shape;3136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37" name="Google Shape;3137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38" name="Google Shape;3138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39" name="Google Shape;3139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40" name="Google Shape;3140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41" name="Google Shape;3141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42" name="Google Shape;3142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43" name="Google Shape;3143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44" name="Google Shape;3144;p2"/>
                  <p:cNvCxnSpPr>
                    <a:stCxn id="314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45" name="Google Shape;3145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46" name="Google Shape;3146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47" name="Google Shape;3147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148" name="Google Shape;3148;p2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149" name="Google Shape;3149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50" name="Google Shape;3150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51" name="Google Shape;3151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52" name="Google Shape;3152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53" name="Google Shape;3153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54" name="Google Shape;3154;p2"/>
                  <p:cNvCxnSpPr>
                    <a:stCxn id="315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55" name="Google Shape;3155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56" name="Google Shape;3156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57" name="Google Shape;3157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58" name="Google Shape;3158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59" name="Google Shape;3159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60" name="Google Shape;3160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61" name="Google Shape;3161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62" name="Google Shape;3162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63" name="Google Shape;3163;p2"/>
                  <p:cNvCxnSpPr>
                    <a:stCxn id="316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64" name="Google Shape;3164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65" name="Google Shape;3165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66" name="Google Shape;3166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67" name="Google Shape;3167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68" name="Google Shape;3168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69" name="Google Shape;3169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70" name="Google Shape;3170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71" name="Google Shape;3171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72" name="Google Shape;3172;p2"/>
                  <p:cNvCxnSpPr>
                    <a:stCxn id="317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73" name="Google Shape;3173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74" name="Google Shape;3174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75" name="Google Shape;3175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176" name="Google Shape;3176;p2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177" name="Google Shape;3177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78" name="Google Shape;3178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rgbClr val="FF0000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79" name="Google Shape;3179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80" name="Google Shape;3180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81" name="Google Shape;3181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82" name="Google Shape;3182;p2"/>
                  <p:cNvCxnSpPr>
                    <a:stCxn id="318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83" name="Google Shape;3183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84" name="Google Shape;3184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rgbClr val="FF0000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85" name="Google Shape;3185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86" name="Google Shape;3186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87" name="Google Shape;3187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88" name="Google Shape;3188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89" name="Google Shape;3189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90" name="Google Shape;3190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91" name="Google Shape;3191;p2"/>
                  <p:cNvCxnSpPr>
                    <a:stCxn id="319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92" name="Google Shape;3192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93" name="Google Shape;3193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94" name="Google Shape;3194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95" name="Google Shape;3195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96" name="Google Shape;3196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197" name="Google Shape;3197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198" name="Google Shape;3198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99" name="Google Shape;3199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200" name="Google Shape;3200;p2"/>
                  <p:cNvCxnSpPr>
                    <a:stCxn id="319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201" name="Google Shape;3201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202" name="Google Shape;3202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203" name="Google Shape;3203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204" name="Google Shape;3204;p2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205" name="Google Shape;3205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206" name="Google Shape;3206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207" name="Google Shape;3207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208" name="Google Shape;3208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209" name="Google Shape;3209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210" name="Google Shape;3210;p2"/>
                  <p:cNvCxnSpPr>
                    <a:stCxn id="320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211" name="Google Shape;3211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212" name="Google Shape;3212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213" name="Google Shape;3213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214" name="Google Shape;3214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215" name="Google Shape;3215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216" name="Google Shape;3216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217" name="Google Shape;3217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218" name="Google Shape;3218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219" name="Google Shape;3219;p2"/>
                  <p:cNvCxnSpPr>
                    <a:stCxn id="321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220" name="Google Shape;3220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221" name="Google Shape;3221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222" name="Google Shape;3222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223" name="Google Shape;3223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224" name="Google Shape;3224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225" name="Google Shape;3225;p2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226" name="Google Shape;3226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227" name="Google Shape;3227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228" name="Google Shape;3228;p2"/>
                  <p:cNvCxnSpPr>
                    <a:stCxn id="322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229" name="Google Shape;3229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230" name="Google Shape;3230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231" name="Google Shape;3231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3232" name="Google Shape;3232;p2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3233" name="Google Shape;3233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234" name="Google Shape;3234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235" name="Google Shape;3235;p2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3236" name="Google Shape;3236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237" name="Google Shape;3237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238" name="Google Shape;3238;p2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3239" name="Google Shape;3239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240" name="Google Shape;3240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241" name="Google Shape;3241;p2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3242" name="Google Shape;3242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243" name="Google Shape;3243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3244" name="Google Shape;3244;p2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45" name="Google Shape;3245;p2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46" name="Google Shape;3246;p2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47" name="Google Shape;3247;p2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48" name="Google Shape;3248;p2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49" name="Google Shape;3249;p2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50" name="Google Shape;3250;p2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51" name="Google Shape;3251;p2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252" name="Google Shape;3252;p2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3253" name="Google Shape;3253;p2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3254" name="Google Shape;3254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255" name="Google Shape;3255;p2"/>
              <p:cNvCxnSpPr>
                <a:stCxn id="3060" idx="3"/>
                <a:endCxn id="3254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256" name="Google Shape;3256;p2"/>
              <p:cNvCxnSpPr>
                <a:stCxn id="3254" idx="1"/>
                <a:endCxn id="325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257" name="Google Shape;3257;p2"/>
              <p:cNvCxnSpPr>
                <a:stCxn id="3254" idx="7"/>
                <a:endCxn id="325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258" name="Google Shape;3258;p2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3259" name="Google Shape;3259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260" name="Google Shape;3260;p2"/>
              <p:cNvCxnSpPr>
                <a:endCxn id="325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261" name="Google Shape;3261;p2"/>
              <p:cNvCxnSpPr>
                <a:stCxn id="3259" idx="1"/>
                <a:endCxn id="325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262" name="Google Shape;3262;p2"/>
              <p:cNvCxnSpPr>
                <a:stCxn id="3259" idx="7"/>
                <a:endCxn id="325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263" name="Google Shape;3263;p2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3264" name="Google Shape;3264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265" name="Google Shape;3265;p2"/>
              <p:cNvCxnSpPr>
                <a:endCxn id="326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266" name="Google Shape;3266;p2"/>
              <p:cNvCxnSpPr>
                <a:stCxn id="3264" idx="1"/>
                <a:endCxn id="326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267" name="Google Shape;3267;p2"/>
              <p:cNvCxnSpPr>
                <a:stCxn id="3264" idx="7"/>
                <a:endCxn id="326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3268" name="Google Shape;3268;p2"/>
          <p:cNvSpPr/>
          <p:nvPr/>
        </p:nvSpPr>
        <p:spPr>
          <a:xfrm>
            <a:off x="-3" y="298892"/>
            <a:ext cx="2126700" cy="21267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28575">
            <a:solidFill>
              <a:srgbClr val="B45F06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700"/>
              <a:t>Elektronische Schalter</a:t>
            </a:r>
            <a:endParaRPr sz="1700"/>
          </a:p>
        </p:txBody>
      </p:sp>
      <p:sp>
        <p:nvSpPr>
          <p:cNvPr id="3269" name="Google Shape;3269;p2"/>
          <p:cNvSpPr txBox="1"/>
          <p:nvPr/>
        </p:nvSpPr>
        <p:spPr>
          <a:xfrm>
            <a:off x="3148345" y="3038855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de-DE" sz="2000">
                <a:solidFill>
                  <a:srgbClr val="FF0000"/>
                </a:solidFill>
              </a:rPr>
              <a:t>1</a:t>
            </a:r>
            <a:endParaRPr b="1" sz="200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73" name="Shape 3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4" name="Google Shape;3274;p3"/>
          <p:cNvSpPr/>
          <p:nvPr/>
        </p:nvSpPr>
        <p:spPr>
          <a:xfrm>
            <a:off x="2390175" y="48375"/>
            <a:ext cx="2631000" cy="4167900"/>
          </a:xfrm>
          <a:prstGeom prst="ellipse">
            <a:avLst/>
          </a:prstGeom>
          <a:noFill/>
          <a:ln cap="flat" cmpd="sng" w="762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75" name="Google Shape;3275;p3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76" name="Google Shape;3276;p3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77" name="Google Shape;3277;p3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278" name="Google Shape;3278;p3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279" name="Google Shape;3279;p3"/>
          <p:cNvCxnSpPr>
            <a:stCxn id="3280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281" name="Google Shape;3281;p3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82" name="Google Shape;3282;p3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de-DE" sz="2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b="0" i="0" sz="2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283" name="Google Shape;3283;p3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3280" name="Google Shape;3280;p3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284" name="Google Shape;3284;p3"/>
            <p:cNvCxnSpPr>
              <a:endCxn id="3285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286" name="Google Shape;3286;p3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85" name="Google Shape;3285;p3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87" name="Google Shape;3287;p3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88" name="Google Shape;3288;p3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289" name="Google Shape;3289;p3"/>
            <p:cNvCxnSpPr>
              <a:endCxn id="3286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290" name="Google Shape;3290;p3"/>
            <p:cNvCxnSpPr>
              <a:endCxn id="3287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291" name="Google Shape;3291;p3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292" name="Google Shape;3292;p3"/>
            <p:cNvCxnSpPr>
              <a:stCxn id="3286" idx="3"/>
              <a:endCxn id="3286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293" name="Google Shape;3293;p3"/>
            <p:cNvCxnSpPr>
              <a:stCxn id="3285" idx="3"/>
              <a:endCxn id="3285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294" name="Google Shape;3294;p3"/>
            <p:cNvCxnSpPr>
              <a:stCxn id="3287" idx="3"/>
              <a:endCxn id="3287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295" name="Google Shape;3295;p3"/>
            <p:cNvCxnSpPr>
              <a:stCxn id="3288" idx="3"/>
              <a:endCxn id="3288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296" name="Google Shape;3296;p3"/>
            <p:cNvCxnSpPr>
              <a:stCxn id="3280" idx="3"/>
              <a:endCxn id="3297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297" name="Google Shape;3297;p3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298" name="Google Shape;3298;p3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3299" name="Google Shape;3299;p3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300" name="Google Shape;3300;p3"/>
            <p:cNvCxnSpPr>
              <a:endCxn id="3301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302" name="Google Shape;3302;p3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01" name="Google Shape;3301;p3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03" name="Google Shape;3303;p3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04" name="Google Shape;3304;p3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305" name="Google Shape;3305;p3"/>
            <p:cNvCxnSpPr>
              <a:endCxn id="3302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06" name="Google Shape;3306;p3"/>
            <p:cNvCxnSpPr>
              <a:endCxn id="3303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07" name="Google Shape;3307;p3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08" name="Google Shape;3308;p3"/>
            <p:cNvCxnSpPr>
              <a:stCxn id="3302" idx="3"/>
              <a:endCxn id="3302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309" name="Google Shape;3309;p3"/>
            <p:cNvCxnSpPr>
              <a:stCxn id="3301" idx="3"/>
              <a:endCxn id="3301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310" name="Google Shape;3310;p3"/>
            <p:cNvCxnSpPr>
              <a:stCxn id="3303" idx="3"/>
              <a:endCxn id="3303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311" name="Google Shape;3311;p3"/>
            <p:cNvCxnSpPr>
              <a:stCxn id="3304" idx="3"/>
              <a:endCxn id="3304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312" name="Google Shape;3312;p3"/>
            <p:cNvCxnSpPr>
              <a:stCxn id="3299" idx="3"/>
              <a:endCxn id="3313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313" name="Google Shape;3313;p3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314" name="Google Shape;3314;p3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3315" name="Google Shape;3315;p3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316" name="Google Shape;3316;p3"/>
            <p:cNvCxnSpPr>
              <a:endCxn id="3317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318" name="Google Shape;3318;p3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17" name="Google Shape;3317;p3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19" name="Google Shape;3319;p3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20" name="Google Shape;3320;p3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321" name="Google Shape;3321;p3"/>
            <p:cNvCxnSpPr>
              <a:endCxn id="3318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22" name="Google Shape;3322;p3"/>
            <p:cNvCxnSpPr>
              <a:endCxn id="3319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23" name="Google Shape;3323;p3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24" name="Google Shape;3324;p3"/>
            <p:cNvCxnSpPr>
              <a:stCxn id="3318" idx="3"/>
              <a:endCxn id="3318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325" name="Google Shape;3325;p3"/>
            <p:cNvCxnSpPr>
              <a:stCxn id="3317" idx="3"/>
              <a:endCxn id="3317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326" name="Google Shape;3326;p3"/>
            <p:cNvCxnSpPr>
              <a:stCxn id="3319" idx="3"/>
              <a:endCxn id="3319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327" name="Google Shape;3327;p3"/>
            <p:cNvCxnSpPr>
              <a:stCxn id="3320" idx="3"/>
              <a:endCxn id="3320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oval"/>
              <a:tailEnd len="sm" w="sm" type="oval"/>
            </a:ln>
          </p:spPr>
        </p:cxnSp>
        <p:cxnSp>
          <p:nvCxnSpPr>
            <p:cNvPr id="3328" name="Google Shape;3328;p3"/>
            <p:cNvCxnSpPr>
              <a:stCxn id="3315" idx="3"/>
              <a:endCxn id="3329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med" w="med" type="oval"/>
              <a:tailEnd len="med" w="med" type="oval"/>
            </a:ln>
          </p:spPr>
        </p:cxnSp>
        <p:sp>
          <p:nvSpPr>
            <p:cNvPr id="3329" name="Google Shape;3329;p3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330" name="Google Shape;3330;p3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3331" name="Google Shape;3331;p3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32" name="Google Shape;3332;p3"/>
            <p:cNvCxnSpPr>
              <a:endCxn id="3286" idx="1"/>
            </p:cNvCxnSpPr>
            <p:nvPr/>
          </p:nvCxnSpPr>
          <p:spPr>
            <a:xfrm flipH="1" rot="10800000">
              <a:off x="4349132" y="426633"/>
              <a:ext cx="1213200" cy="491700"/>
            </a:xfrm>
            <a:prstGeom prst="bentConnector3">
              <a:avLst>
                <a:gd fmla="val 23572" name="adj1"/>
              </a:avLst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33" name="Google Shape;3333;p3"/>
            <p:cNvCxnSpPr>
              <a:endCxn id="3285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34" name="Google Shape;3334;p3"/>
            <p:cNvCxnSpPr>
              <a:stCxn id="3287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35" name="Google Shape;3335;p3"/>
            <p:cNvCxnSpPr>
              <a:stCxn id="3288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36" name="Google Shape;3336;p3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337" name="Google Shape;3337;p3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cap="flat" cmpd="sng" w="2857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338" name="Google Shape;3338;p3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3339" name="Google Shape;3339;p3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3340" name="Google Shape;3340;p3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341" name="Google Shape;3341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42" name="Google Shape;3342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43" name="Google Shape;3343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44" name="Google Shape;3344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45" name="Google Shape;3345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46" name="Google Shape;3346;p3"/>
                  <p:cNvCxnSpPr>
                    <a:stCxn id="334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47" name="Google Shape;3347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48" name="Google Shape;3348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49" name="Google Shape;3349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350" name="Google Shape;3350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51" name="Google Shape;3351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52" name="Google Shape;3352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53" name="Google Shape;3353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54" name="Google Shape;3354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55" name="Google Shape;3355;p3"/>
                  <p:cNvCxnSpPr>
                    <a:stCxn id="335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56" name="Google Shape;3356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57" name="Google Shape;3357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58" name="Google Shape;3358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359" name="Google Shape;3359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60" name="Google Shape;3360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61" name="Google Shape;3361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62" name="Google Shape;3362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63" name="Google Shape;3363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64" name="Google Shape;3364;p3"/>
                  <p:cNvCxnSpPr>
                    <a:stCxn id="336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65" name="Google Shape;3365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66" name="Google Shape;3366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67" name="Google Shape;3367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368" name="Google Shape;3368;p3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369" name="Google Shape;3369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70" name="Google Shape;3370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71" name="Google Shape;3371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72" name="Google Shape;3372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73" name="Google Shape;3373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74" name="Google Shape;3374;p3"/>
                  <p:cNvCxnSpPr>
                    <a:stCxn id="337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75" name="Google Shape;3375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76" name="Google Shape;3376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77" name="Google Shape;3377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378" name="Google Shape;3378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79" name="Google Shape;3379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80" name="Google Shape;3380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81" name="Google Shape;3381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82" name="Google Shape;3382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83" name="Google Shape;3383;p3"/>
                  <p:cNvCxnSpPr>
                    <a:stCxn id="338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84" name="Google Shape;3384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85" name="Google Shape;3385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86" name="Google Shape;3386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387" name="Google Shape;3387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88" name="Google Shape;338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89" name="Google Shape;3389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90" name="Google Shape;339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91" name="Google Shape;339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92" name="Google Shape;3392;p3"/>
                  <p:cNvCxnSpPr>
                    <a:stCxn id="339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93" name="Google Shape;339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94" name="Google Shape;339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395" name="Google Shape;339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396" name="Google Shape;3396;p3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397" name="Google Shape;3397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98" name="Google Shape;339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rgbClr val="FF0000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399" name="Google Shape;3399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00" name="Google Shape;340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01" name="Google Shape;340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02" name="Google Shape;3402;p3"/>
                  <p:cNvCxnSpPr>
                    <a:stCxn id="340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03" name="Google Shape;340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04" name="Google Shape;340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rgbClr val="FF0000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05" name="Google Shape;340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406" name="Google Shape;3406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407" name="Google Shape;3407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08" name="Google Shape;3408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rgbClr val="0000FF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09" name="Google Shape;3409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10" name="Google Shape;3410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11" name="Google Shape;3411;p3"/>
                  <p:cNvCxnSpPr>
                    <a:stCxn id="341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12" name="Google Shape;3412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13" name="Google Shape;3413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rgbClr val="0000FF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14" name="Google Shape;3414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415" name="Google Shape;3415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416" name="Google Shape;341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17" name="Google Shape;3417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18" name="Google Shape;341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19" name="Google Shape;341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20" name="Google Shape;3420;p3"/>
                  <p:cNvCxnSpPr>
                    <a:stCxn id="341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21" name="Google Shape;342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22" name="Google Shape;342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23" name="Google Shape;342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424" name="Google Shape;3424;p3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425" name="Google Shape;3425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426" name="Google Shape;342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27" name="Google Shape;3427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28" name="Google Shape;342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29" name="Google Shape;342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30" name="Google Shape;3430;p3"/>
                  <p:cNvCxnSpPr>
                    <a:stCxn id="342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31" name="Google Shape;343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32" name="Google Shape;343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33" name="Google Shape;343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434" name="Google Shape;3434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435" name="Google Shape;3435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36" name="Google Shape;3436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37" name="Google Shape;3437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38" name="Google Shape;3438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39" name="Google Shape;3439;p3"/>
                  <p:cNvCxnSpPr>
                    <a:stCxn id="343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40" name="Google Shape;3440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41" name="Google Shape;3441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42" name="Google Shape;3442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443" name="Google Shape;3443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444" name="Google Shape;3444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45" name="Google Shape;3445;p3"/>
                  <p:cNvCxnSpPr/>
                  <p:nvPr/>
                </p:nvCxnSpPr>
                <p:spPr>
                  <a:xfrm flipH="1" rot="10800000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cap="flat" cmpd="sng" w="38100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46" name="Google Shape;3446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47" name="Google Shape;3447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48" name="Google Shape;3448;p3"/>
                  <p:cNvCxnSpPr>
                    <a:stCxn id="344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49" name="Google Shape;3449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cxnSp>
                <p:nvCxnSpPr>
                  <p:cNvPr id="3450" name="Google Shape;3450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cap="flat" cmpd="sng" w="2857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</p:cxnSp>
              <p:sp>
                <p:nvSpPr>
                  <p:cNvPr id="3451" name="Google Shape;3451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cap="flat" cmpd="sng" w="9525">
                    <a:solidFill>
                      <a:schemeClr val="dk2"/>
                    </a:solidFill>
                    <a:prstDash val="solid"/>
                    <a:round/>
                    <a:headEnd len="sm" w="sm" type="none"/>
                    <a:tailEnd len="sm" w="sm" type="none"/>
                  </a:ln>
                </p:spPr>
                <p:txBody>
                  <a:bodyPr anchorCtr="0" anchor="ctr" bIns="91425" lIns="91425" spcFirstLastPara="1" rIns="91425" wrap="square" tIns="91425">
                    <a:noAutofit/>
                  </a:bodyPr>
                  <a:lstStyle>
                    <a:def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lv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b="0" i="0" sz="14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indent="0" lvl="0" marL="0" marR="0" rtl="0" algn="l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r>
                      <a:t/>
                    </a:r>
                    <a:endParaRPr b="0" i="0" sz="1400" u="none" cap="none" strike="noStrik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3452" name="Google Shape;3452;p3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3453" name="Google Shape;3453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454" name="Google Shape;3454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455" name="Google Shape;3455;p3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3456" name="Google Shape;3456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457" name="Google Shape;3457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458" name="Google Shape;3458;p3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3459" name="Google Shape;3459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460" name="Google Shape;3460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461" name="Google Shape;3461;p3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3462" name="Google Shape;3462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463" name="Google Shape;3463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3464" name="Google Shape;3464;p3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5" name="Google Shape;3465;p3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6" name="Google Shape;3466;p3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7" name="Google Shape;3467;p3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8" name="Google Shape;3468;p3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9" name="Google Shape;3469;p3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70" name="Google Shape;3470;p3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71" name="Google Shape;3471;p3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472" name="Google Shape;3472;p3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3473" name="Google Shape;3473;p3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3474" name="Google Shape;3474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475" name="Google Shape;3475;p3"/>
              <p:cNvCxnSpPr>
                <a:stCxn id="3280" idx="3"/>
                <a:endCxn id="3474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476" name="Google Shape;3476;p3"/>
              <p:cNvCxnSpPr>
                <a:stCxn id="3474" idx="1"/>
                <a:endCxn id="347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477" name="Google Shape;3477;p3"/>
              <p:cNvCxnSpPr>
                <a:stCxn id="3474" idx="7"/>
                <a:endCxn id="347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478" name="Google Shape;3478;p3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3479" name="Google Shape;3479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480" name="Google Shape;3480;p3"/>
              <p:cNvCxnSpPr>
                <a:endCxn id="347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481" name="Google Shape;3481;p3"/>
              <p:cNvCxnSpPr>
                <a:stCxn id="3479" idx="1"/>
                <a:endCxn id="347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482" name="Google Shape;3482;p3"/>
              <p:cNvCxnSpPr>
                <a:stCxn id="3479" idx="7"/>
                <a:endCxn id="347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grpSp>
          <p:nvGrpSpPr>
            <p:cNvPr id="3483" name="Google Shape;3483;p3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3484" name="Google Shape;3484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485" name="Google Shape;3485;p3"/>
              <p:cNvCxnSpPr>
                <a:endCxn id="348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486" name="Google Shape;3486;p3"/>
              <p:cNvCxnSpPr>
                <a:stCxn id="3484" idx="1"/>
                <a:endCxn id="348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3487" name="Google Shape;3487;p3"/>
              <p:cNvCxnSpPr>
                <a:stCxn id="3484" idx="7"/>
                <a:endCxn id="348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cap="flat" cmpd="sng" w="2857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3488" name="Google Shape;3488;p3"/>
          <p:cNvSpPr/>
          <p:nvPr/>
        </p:nvSpPr>
        <p:spPr>
          <a:xfrm>
            <a:off x="-3" y="298892"/>
            <a:ext cx="2126700" cy="21267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28575">
            <a:solidFill>
              <a:srgbClr val="B45F06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700"/>
              <a:t>Elektronische Schalter</a:t>
            </a:r>
            <a:endParaRPr sz="1700"/>
          </a:p>
        </p:txBody>
      </p:sp>
      <p:sp>
        <p:nvSpPr>
          <p:cNvPr id="3489" name="Google Shape;3489;p3"/>
          <p:cNvSpPr txBox="1"/>
          <p:nvPr/>
        </p:nvSpPr>
        <p:spPr>
          <a:xfrm>
            <a:off x="3148345" y="3038855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de-DE" sz="2000">
                <a:solidFill>
                  <a:srgbClr val="FF0000"/>
                </a:solidFill>
              </a:rPr>
              <a:t>1</a:t>
            </a:r>
            <a:endParaRPr b="1" sz="2000">
              <a:solidFill>
                <a:srgbClr val="FF0000"/>
              </a:solidFill>
            </a:endParaRPr>
          </a:p>
        </p:txBody>
      </p:sp>
      <p:sp>
        <p:nvSpPr>
          <p:cNvPr id="3490" name="Google Shape;3490;p3"/>
          <p:cNvSpPr txBox="1"/>
          <p:nvPr/>
        </p:nvSpPr>
        <p:spPr>
          <a:xfrm>
            <a:off x="3507450" y="3038850"/>
            <a:ext cx="1112700" cy="4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de-DE" sz="1900">
                <a:solidFill>
                  <a:srgbClr val="0000FF"/>
                </a:solidFill>
              </a:rPr>
              <a:t>oder 0</a:t>
            </a:r>
            <a:endParaRPr b="1" sz="1900"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